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85daec264a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13bb9bc3af45dd"/>
  </p:sldMasterIdLst>
  <p:sldIdLst>
    <p:sldId xmlns:r="http://schemas.openxmlformats.org/officeDocument/2006/relationships" id="256" r:id="R5857a69eff9f4bc5"/>
    <p:sldId xmlns:r="http://schemas.openxmlformats.org/officeDocument/2006/relationships" id="257" r:id="R70b4248aea1449a8"/>
    <p:sldId xmlns:r="http://schemas.openxmlformats.org/officeDocument/2006/relationships" id="258" r:id="R17d1688954bf4244"/>
    <p:sldId xmlns:r="http://schemas.openxmlformats.org/officeDocument/2006/relationships" id="259" r:id="R4ee2c5dc9dac4c72"/>
    <p:sldId xmlns:r="http://schemas.openxmlformats.org/officeDocument/2006/relationships" id="260" r:id="R9e08fab38018469a"/>
    <p:sldId xmlns:r="http://schemas.openxmlformats.org/officeDocument/2006/relationships" id="261" r:id="R60675905fed042a0"/>
    <p:sldId xmlns:r="http://schemas.openxmlformats.org/officeDocument/2006/relationships" id="262" r:id="R47817df2322e44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3bb9bc3af45dd" /><Relationship Type="http://schemas.openxmlformats.org/officeDocument/2006/relationships/slide" Target="/ppt/slides/slide1.xml" Id="R5857a69eff9f4bc5" /><Relationship Type="http://schemas.openxmlformats.org/officeDocument/2006/relationships/slide" Target="/ppt/slides/slide2.xml" Id="R70b4248aea1449a8" /><Relationship Type="http://schemas.openxmlformats.org/officeDocument/2006/relationships/slide" Target="/ppt/slides/slide3.xml" Id="R17d1688954bf4244" /><Relationship Type="http://schemas.openxmlformats.org/officeDocument/2006/relationships/slide" Target="/ppt/slides/slide4.xml" Id="R4ee2c5dc9dac4c72" /><Relationship Type="http://schemas.openxmlformats.org/officeDocument/2006/relationships/slide" Target="/ppt/slides/slide5.xml" Id="R9e08fab38018469a" /><Relationship Type="http://schemas.openxmlformats.org/officeDocument/2006/relationships/slide" Target="/ppt/slides/slide6.xml" Id="R60675905fed042a0" /><Relationship Type="http://schemas.openxmlformats.org/officeDocument/2006/relationships/slide" Target="/ppt/slides/slide7.xml" Id="R47817df2322e44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baa621db647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352adaada4eee" /><Relationship Type="http://schemas.openxmlformats.org/officeDocument/2006/relationships/theme" Target="/ppt/slideMasters/theme/theme1.xml" Id="Rb8c72db5a40a42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b352adaada4e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c38d04c8543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4fef4a54a4c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29078e5e1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1f8906f1544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efc94ce3741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4c049f3774b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839b487dc40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LABOREMUS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LABOREMUS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5 720 152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1 748 493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2 550 589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ELVINE HESJEVIK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06 22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sjokanten@zoopost.no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981 400 577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AS</a:t>
            </a:r>
          </a:p>
        </p:txBody>
      </p:sp>
    </p:spTree>
  </p:cSld>
  <p:clrMapOvr>
    <a:masterClrMapping xmlns:a="http://schemas.openxmlformats.org/drawingml/2006/main"/>
  </p:clrMapOvr>
</p:sld>
</file>