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70207073f55c4d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fed81cba86c465f"/>
  </p:sldMasterIdLst>
  <p:sldIdLst>
    <p:sldId xmlns:r="http://schemas.openxmlformats.org/officeDocument/2006/relationships" id="256" r:id="Rb72f689c6c184566"/>
    <p:sldId xmlns:r="http://schemas.openxmlformats.org/officeDocument/2006/relationships" id="257" r:id="Ra830f9f8eb6549e2"/>
    <p:sldId xmlns:r="http://schemas.openxmlformats.org/officeDocument/2006/relationships" id="258" r:id="Rdc956eba9563483c"/>
    <p:sldId xmlns:r="http://schemas.openxmlformats.org/officeDocument/2006/relationships" id="259" r:id="R53a0aa3c23c646f6"/>
    <p:sldId xmlns:r="http://schemas.openxmlformats.org/officeDocument/2006/relationships" id="260" r:id="R8d950a2b0f4c4f04"/>
    <p:sldId xmlns:r="http://schemas.openxmlformats.org/officeDocument/2006/relationships" id="261" r:id="R673a2fec5b5a4ef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ed81cba86c465f" /><Relationship Type="http://schemas.openxmlformats.org/officeDocument/2006/relationships/slide" Target="/ppt/slides/slide1.xml" Id="Rb72f689c6c184566" /><Relationship Type="http://schemas.openxmlformats.org/officeDocument/2006/relationships/slide" Target="/ppt/slides/slide2.xml" Id="Ra830f9f8eb6549e2" /><Relationship Type="http://schemas.openxmlformats.org/officeDocument/2006/relationships/slide" Target="/ppt/slides/slide3.xml" Id="Rdc956eba9563483c" /><Relationship Type="http://schemas.openxmlformats.org/officeDocument/2006/relationships/slide" Target="/ppt/slides/slide4.xml" Id="R53a0aa3c23c646f6" /><Relationship Type="http://schemas.openxmlformats.org/officeDocument/2006/relationships/slide" Target="/ppt/slides/slide5.xml" Id="R8d950a2b0f4c4f04" /><Relationship Type="http://schemas.openxmlformats.org/officeDocument/2006/relationships/slide" Target="/ppt/slides/slide6.xml" Id="R673a2fec5b5a4ef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3caadcf6241419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7f73327e01434d" /><Relationship Type="http://schemas.openxmlformats.org/officeDocument/2006/relationships/theme" Target="/ppt/slideMasters/theme/theme1.xml" Id="R889662b35fc3412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17f73327e01434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021c8ccbd441c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6b5520f38444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58084e9feb4b4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233eb8046f405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487c8896748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1d456aed714d6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LOGEN TEATER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LOGEN TEATER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1 951 640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−332 287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−343 610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872 495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1 600 661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981 486 749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LOGEN TEATER AS</a:t>
            </a:r>
          </a:p>
        </p:txBody>
      </p:sp>
    </p:spTree>
  </p:cSld>
  <p:clrMapOvr>
    <a:masterClrMapping xmlns:a="http://schemas.openxmlformats.org/drawingml/2006/main"/>
  </p:clrMapOvr>
</p:sld>
</file>