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23c1bcbf1c4b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00cf7cc95d4a11"/>
  </p:sldMasterIdLst>
  <p:sldIdLst>
    <p:sldId xmlns:r="http://schemas.openxmlformats.org/officeDocument/2006/relationships" id="256" r:id="Rd63cc6ebda9a4ad2"/>
    <p:sldId xmlns:r="http://schemas.openxmlformats.org/officeDocument/2006/relationships" id="257" r:id="R98200a3267364a47"/>
    <p:sldId xmlns:r="http://schemas.openxmlformats.org/officeDocument/2006/relationships" id="258" r:id="R5e4207fe358144bd"/>
    <p:sldId xmlns:r="http://schemas.openxmlformats.org/officeDocument/2006/relationships" id="259" r:id="R1d6ee3e0d4a34e7e"/>
    <p:sldId xmlns:r="http://schemas.openxmlformats.org/officeDocument/2006/relationships" id="260" r:id="Ra099f78bd27c4d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0cf7cc95d4a11" /><Relationship Type="http://schemas.openxmlformats.org/officeDocument/2006/relationships/slide" Target="/ppt/slides/slide1.xml" Id="Rd63cc6ebda9a4ad2" /><Relationship Type="http://schemas.openxmlformats.org/officeDocument/2006/relationships/slide" Target="/ppt/slides/slide2.xml" Id="R98200a3267364a47" /><Relationship Type="http://schemas.openxmlformats.org/officeDocument/2006/relationships/slide" Target="/ppt/slides/slide3.xml" Id="R5e4207fe358144bd" /><Relationship Type="http://schemas.openxmlformats.org/officeDocument/2006/relationships/slide" Target="/ppt/slides/slide4.xml" Id="R1d6ee3e0d4a34e7e" /><Relationship Type="http://schemas.openxmlformats.org/officeDocument/2006/relationships/slide" Target="/ppt/slides/slide5.xml" Id="Ra099f78bd27c4d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04dac81ce46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3cec65f2442d0" /><Relationship Type="http://schemas.openxmlformats.org/officeDocument/2006/relationships/theme" Target="/ppt/slideMasters/theme/theme1.xml" Id="R0d15e995ac5d41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73cec65f2442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06213096f46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054c84ae04c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f3573fef546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5b7055f7b46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b918ba3274f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PÅTRYNETEATRET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PÅTRYNETEATRET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