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a03ecb210b46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7ba18fa5de4c82"/>
  </p:sldMasterIdLst>
  <p:sldIdLst>
    <p:sldId xmlns:r="http://schemas.openxmlformats.org/officeDocument/2006/relationships" id="256" r:id="Reec31afb77da453e"/>
    <p:sldId xmlns:r="http://schemas.openxmlformats.org/officeDocument/2006/relationships" id="257" r:id="Rf945a5be06da49ca"/>
    <p:sldId xmlns:r="http://schemas.openxmlformats.org/officeDocument/2006/relationships" id="258" r:id="R70e0034535784f1a"/>
    <p:sldId xmlns:r="http://schemas.openxmlformats.org/officeDocument/2006/relationships" id="259" r:id="R7e74c5d1d16a4224"/>
    <p:sldId xmlns:r="http://schemas.openxmlformats.org/officeDocument/2006/relationships" id="260" r:id="R463ad5e97af44472"/>
    <p:sldId xmlns:r="http://schemas.openxmlformats.org/officeDocument/2006/relationships" id="261" r:id="R191d9d303af647e5"/>
    <p:sldId xmlns:r="http://schemas.openxmlformats.org/officeDocument/2006/relationships" id="262" r:id="Rb3d60f65d6dc45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7ba18fa5de4c82" /><Relationship Type="http://schemas.openxmlformats.org/officeDocument/2006/relationships/slide" Target="/ppt/slides/slide1.xml" Id="Reec31afb77da453e" /><Relationship Type="http://schemas.openxmlformats.org/officeDocument/2006/relationships/slide" Target="/ppt/slides/slide2.xml" Id="Rf945a5be06da49ca" /><Relationship Type="http://schemas.openxmlformats.org/officeDocument/2006/relationships/slide" Target="/ppt/slides/slide3.xml" Id="R70e0034535784f1a" /><Relationship Type="http://schemas.openxmlformats.org/officeDocument/2006/relationships/slide" Target="/ppt/slides/slide4.xml" Id="R7e74c5d1d16a4224" /><Relationship Type="http://schemas.openxmlformats.org/officeDocument/2006/relationships/slide" Target="/ppt/slides/slide5.xml" Id="R463ad5e97af44472" /><Relationship Type="http://schemas.openxmlformats.org/officeDocument/2006/relationships/slide" Target="/ppt/slides/slide6.xml" Id="R191d9d303af647e5" /><Relationship Type="http://schemas.openxmlformats.org/officeDocument/2006/relationships/slide" Target="/ppt/slides/slide7.xml" Id="Rb3d60f65d6dc45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aeb71a537848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15c832cd74c58" /><Relationship Type="http://schemas.openxmlformats.org/officeDocument/2006/relationships/theme" Target="/ppt/slideMasters/theme/theme1.xml" Id="R8a5b61ddbce64b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215c832cd74c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ec112db9c45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4bd02a61f4b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bb5d79b8245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895b2c5b344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58f47223f41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6171c5c5844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48de0a3334c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TO-MAT OG KJØKKEN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TO-MAT OG 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TO-MAT OG KJØKKEN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TO-MAT OG 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TO-MAT OG 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TO-MAT OG 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24 740 915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1 805 670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1 311 454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5 018 272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11 875 367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TO-MAT OG 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SANDVAAG BJØRN ERIK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DEX FORVALTNING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TO-MAT OG 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Holmegate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www.tomat.no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981 542 053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TO-MAT OG KJØKKEN AS</a:t>
            </a:r>
          </a:p>
        </p:txBody>
      </p:sp>
    </p:spTree>
  </p:cSld>
  <p:clrMapOvr>
    <a:masterClrMapping xmlns:a="http://schemas.openxmlformats.org/drawingml/2006/main"/>
  </p:clrMapOvr>
</p:sld>
</file>