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102be9168f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d2d3b66682426f"/>
  </p:sldMasterIdLst>
  <p:sldIdLst>
    <p:sldId xmlns:r="http://schemas.openxmlformats.org/officeDocument/2006/relationships" id="256" r:id="Rb9a50e7b4b6a47a3"/>
    <p:sldId xmlns:r="http://schemas.openxmlformats.org/officeDocument/2006/relationships" id="257" r:id="R91fc55db99b94bc5"/>
    <p:sldId xmlns:r="http://schemas.openxmlformats.org/officeDocument/2006/relationships" id="258" r:id="R9ca9c03da9004e9c"/>
    <p:sldId xmlns:r="http://schemas.openxmlformats.org/officeDocument/2006/relationships" id="259" r:id="R463a518ee1894377"/>
    <p:sldId xmlns:r="http://schemas.openxmlformats.org/officeDocument/2006/relationships" id="260" r:id="R65470f461fa14ffb"/>
    <p:sldId xmlns:r="http://schemas.openxmlformats.org/officeDocument/2006/relationships" id="261" r:id="R52bbb97120254303"/>
    <p:sldId xmlns:r="http://schemas.openxmlformats.org/officeDocument/2006/relationships" id="262" r:id="Rc3229889af774c0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d2d3b66682426f" /><Relationship Type="http://schemas.openxmlformats.org/officeDocument/2006/relationships/slide" Target="/ppt/slides/slide1.xml" Id="Rb9a50e7b4b6a47a3" /><Relationship Type="http://schemas.openxmlformats.org/officeDocument/2006/relationships/slide" Target="/ppt/slides/slide2.xml" Id="R91fc55db99b94bc5" /><Relationship Type="http://schemas.openxmlformats.org/officeDocument/2006/relationships/slide" Target="/ppt/slides/slide3.xml" Id="R9ca9c03da9004e9c" /><Relationship Type="http://schemas.openxmlformats.org/officeDocument/2006/relationships/slide" Target="/ppt/slides/slide4.xml" Id="R463a518ee1894377" /><Relationship Type="http://schemas.openxmlformats.org/officeDocument/2006/relationships/slide" Target="/ppt/slides/slide5.xml" Id="R65470f461fa14ffb" /><Relationship Type="http://schemas.openxmlformats.org/officeDocument/2006/relationships/slide" Target="/ppt/slides/slide6.xml" Id="R52bbb97120254303" /><Relationship Type="http://schemas.openxmlformats.org/officeDocument/2006/relationships/slide" Target="/ppt/slides/slide7.xml" Id="Rc3229889af774c0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9d6d8766a84f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2e449e7d824b8b" /><Relationship Type="http://schemas.openxmlformats.org/officeDocument/2006/relationships/theme" Target="/ppt/slideMasters/theme/theme1.xml" Id="Re27a00a9964240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72e449e7d824b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2d90af47674a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0ccf3c86f14a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fdae06005d423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181ae05ffa4c4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7cb9a50cf4f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a12ae8f18546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cbc1946f74db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MEDICON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MEDICON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726 127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1 822 459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11 732 911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19 490 395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CATHRINE TVEIT GEHEB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OLUF MAGNUS GEHEB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Kjøiaveien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1386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981 568 621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MEDICON AS</a:t>
            </a:r>
          </a:p>
        </p:txBody>
      </p:sp>
    </p:spTree>
  </p:cSld>
  <p:clrMapOvr>
    <a:masterClrMapping xmlns:a="http://schemas.openxmlformats.org/drawingml/2006/main"/>
  </p:clrMapOvr>
</p:sld>
</file>