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d994bbb81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bb1a300bf4b35"/>
  </p:sldMasterIdLst>
  <p:sldIdLst>
    <p:sldId xmlns:r="http://schemas.openxmlformats.org/officeDocument/2006/relationships" id="256" r:id="Rac5792a2d32d4bf9"/>
    <p:sldId xmlns:r="http://schemas.openxmlformats.org/officeDocument/2006/relationships" id="257" r:id="R562fb3cf86c244e6"/>
    <p:sldId xmlns:r="http://schemas.openxmlformats.org/officeDocument/2006/relationships" id="258" r:id="R091ecdb96b414e38"/>
    <p:sldId xmlns:r="http://schemas.openxmlformats.org/officeDocument/2006/relationships" id="259" r:id="Rf42a581fee6440b1"/>
    <p:sldId xmlns:r="http://schemas.openxmlformats.org/officeDocument/2006/relationships" id="260" r:id="R5f915c51605a42af"/>
    <p:sldId xmlns:r="http://schemas.openxmlformats.org/officeDocument/2006/relationships" id="261" r:id="R7fde982b521a469b"/>
    <p:sldId xmlns:r="http://schemas.openxmlformats.org/officeDocument/2006/relationships" id="262" r:id="R066f9415be8c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bb1a300bf4b35" /><Relationship Type="http://schemas.openxmlformats.org/officeDocument/2006/relationships/slide" Target="/ppt/slides/slide1.xml" Id="Rac5792a2d32d4bf9" /><Relationship Type="http://schemas.openxmlformats.org/officeDocument/2006/relationships/slide" Target="/ppt/slides/slide2.xml" Id="R562fb3cf86c244e6" /><Relationship Type="http://schemas.openxmlformats.org/officeDocument/2006/relationships/slide" Target="/ppt/slides/slide3.xml" Id="R091ecdb96b414e38" /><Relationship Type="http://schemas.openxmlformats.org/officeDocument/2006/relationships/slide" Target="/ppt/slides/slide4.xml" Id="Rf42a581fee6440b1" /><Relationship Type="http://schemas.openxmlformats.org/officeDocument/2006/relationships/slide" Target="/ppt/slides/slide5.xml" Id="R5f915c51605a42af" /><Relationship Type="http://schemas.openxmlformats.org/officeDocument/2006/relationships/slide" Target="/ppt/slides/slide6.xml" Id="R7fde982b521a469b" /><Relationship Type="http://schemas.openxmlformats.org/officeDocument/2006/relationships/slide" Target="/ppt/slides/slide7.xml" Id="R066f9415be8c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e978fad9d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2a3e40e24daa" /><Relationship Type="http://schemas.openxmlformats.org/officeDocument/2006/relationships/theme" Target="/ppt/slideMasters/theme/theme1.xml" Id="R4134a215416e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82a3e40e2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1e40e418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638ae0125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4ecfd60e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2bb7eafe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bd6c8013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c0490ca8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35e4f0386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93 811 238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981 607 430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INVEST AS</a:t>
            </a:r>
          </a:p>
        </p:txBody>
      </p:sp>
    </p:spTree>
  </p:cSld>
  <p:clrMapOvr>
    <a:masterClrMapping xmlns:a="http://schemas.openxmlformats.org/drawingml/2006/main"/>
  </p:clrMapOvr>
</p:sld>
</file>