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84039a36454b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fb7ab9348f4bb9"/>
  </p:sldMasterIdLst>
  <p:sldIdLst>
    <p:sldId xmlns:r="http://schemas.openxmlformats.org/officeDocument/2006/relationships" id="256" r:id="R605972a958684829"/>
    <p:sldId xmlns:r="http://schemas.openxmlformats.org/officeDocument/2006/relationships" id="257" r:id="Rba10b3cbd63640f8"/>
    <p:sldId xmlns:r="http://schemas.openxmlformats.org/officeDocument/2006/relationships" id="258" r:id="Rf4d132cacb404962"/>
    <p:sldId xmlns:r="http://schemas.openxmlformats.org/officeDocument/2006/relationships" id="259" r:id="R71c6fae3692749ea"/>
    <p:sldId xmlns:r="http://schemas.openxmlformats.org/officeDocument/2006/relationships" id="260" r:id="R6fec284df3a14472"/>
    <p:sldId xmlns:r="http://schemas.openxmlformats.org/officeDocument/2006/relationships" id="261" r:id="Rb667f0f542aa47f7"/>
    <p:sldId xmlns:r="http://schemas.openxmlformats.org/officeDocument/2006/relationships" id="262" r:id="R42fc1976a9e440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fb7ab9348f4bb9" /><Relationship Type="http://schemas.openxmlformats.org/officeDocument/2006/relationships/slide" Target="/ppt/slides/slide1.xml" Id="R605972a958684829" /><Relationship Type="http://schemas.openxmlformats.org/officeDocument/2006/relationships/slide" Target="/ppt/slides/slide2.xml" Id="Rba10b3cbd63640f8" /><Relationship Type="http://schemas.openxmlformats.org/officeDocument/2006/relationships/slide" Target="/ppt/slides/slide3.xml" Id="Rf4d132cacb404962" /><Relationship Type="http://schemas.openxmlformats.org/officeDocument/2006/relationships/slide" Target="/ppt/slides/slide4.xml" Id="R71c6fae3692749ea" /><Relationship Type="http://schemas.openxmlformats.org/officeDocument/2006/relationships/slide" Target="/ppt/slides/slide5.xml" Id="R6fec284df3a14472" /><Relationship Type="http://schemas.openxmlformats.org/officeDocument/2006/relationships/slide" Target="/ppt/slides/slide6.xml" Id="Rb667f0f542aa47f7" /><Relationship Type="http://schemas.openxmlformats.org/officeDocument/2006/relationships/slide" Target="/ppt/slides/slide7.xml" Id="R42fc1976a9e440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cad43d54a42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8d815b5e4403c" /><Relationship Type="http://schemas.openxmlformats.org/officeDocument/2006/relationships/theme" Target="/ppt/slideMasters/theme/theme1.xml" Id="R8b1813ca54c94f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e8d815b5e440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d015e204942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5b6e3c86b4d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aec5a971244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17d4a42b047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d94b067004a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22e712b134c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f0877e6ba41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FJORDEN NÆRBUTIKK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FJORDEN NÆRBUTIKK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FJORDEN NÆRBUTIKK AS ble etablert [år] og holder til i Vik I Sogn.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FJORDEN NÆRBUTIKK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FJORDEN NÆRBUTIKK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FJORDEN NÆRBUTIKK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4 127 229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1 090 286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1 524 031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FJORDEN NÆRBUTIKK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OLAV  –  17,7 %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HALBJØRHUS ODDBJØRN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BUNGUM LEIF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 SPAREBANK  –  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VIKØREN EGIL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FJORDEN NÆRBUTIKK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Fjordavegen 1853, Framfjord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6893 Vik I Sogn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69 61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fjorden.naerbutikk@sogn.no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981 607 937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FJORDEN NÆRBUTIKK AS</a:t>
            </a:r>
          </a:p>
        </p:txBody>
      </p:sp>
    </p:spTree>
  </p:cSld>
  <p:clrMapOvr>
    <a:masterClrMapping xmlns:a="http://schemas.openxmlformats.org/drawingml/2006/main"/>
  </p:clrMapOvr>
</p:sld>
</file>