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465cdc838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11c245380443c"/>
  </p:sldMasterIdLst>
  <p:sldIdLst>
    <p:sldId xmlns:r="http://schemas.openxmlformats.org/officeDocument/2006/relationships" id="256" r:id="R9dbf39d797a24815"/>
    <p:sldId xmlns:r="http://schemas.openxmlformats.org/officeDocument/2006/relationships" id="257" r:id="R3477f32cb7494ff7"/>
    <p:sldId xmlns:r="http://schemas.openxmlformats.org/officeDocument/2006/relationships" id="258" r:id="Rafa0648d332a4011"/>
    <p:sldId xmlns:r="http://schemas.openxmlformats.org/officeDocument/2006/relationships" id="259" r:id="R45f6de4695f34fd5"/>
    <p:sldId xmlns:r="http://schemas.openxmlformats.org/officeDocument/2006/relationships" id="260" r:id="Rd6c227a62f9f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11c245380443c" /><Relationship Type="http://schemas.openxmlformats.org/officeDocument/2006/relationships/slide" Target="/ppt/slides/slide1.xml" Id="R9dbf39d797a24815" /><Relationship Type="http://schemas.openxmlformats.org/officeDocument/2006/relationships/slide" Target="/ppt/slides/slide2.xml" Id="R3477f32cb7494ff7" /><Relationship Type="http://schemas.openxmlformats.org/officeDocument/2006/relationships/slide" Target="/ppt/slides/slide3.xml" Id="Rafa0648d332a4011" /><Relationship Type="http://schemas.openxmlformats.org/officeDocument/2006/relationships/slide" Target="/ppt/slides/slide4.xml" Id="R45f6de4695f34fd5" /><Relationship Type="http://schemas.openxmlformats.org/officeDocument/2006/relationships/slide" Target="/ppt/slides/slide5.xml" Id="Rd6c227a62f9f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be05698da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399e18f7c4b09" /><Relationship Type="http://schemas.openxmlformats.org/officeDocument/2006/relationships/theme" Target="/ppt/slideMasters/theme/theme1.xml" Id="Ra5817f14bc6f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b399e18f7c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e0bff1f75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58780512b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175ab4235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95175da81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bead5f9fc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