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2dfe5cf10e4d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3036bfe98945ee"/>
  </p:sldMasterIdLst>
  <p:sldIdLst>
    <p:sldId xmlns:r="http://schemas.openxmlformats.org/officeDocument/2006/relationships" id="256" r:id="R59207a1f67fb4be0"/>
    <p:sldId xmlns:r="http://schemas.openxmlformats.org/officeDocument/2006/relationships" id="257" r:id="Re26e2f3cd4cd4680"/>
    <p:sldId xmlns:r="http://schemas.openxmlformats.org/officeDocument/2006/relationships" id="258" r:id="Ra66d3a73d9c54c2d"/>
    <p:sldId xmlns:r="http://schemas.openxmlformats.org/officeDocument/2006/relationships" id="259" r:id="R314465ae1fd74028"/>
    <p:sldId xmlns:r="http://schemas.openxmlformats.org/officeDocument/2006/relationships" id="260" r:id="Ra0136adb496b40db"/>
    <p:sldId xmlns:r="http://schemas.openxmlformats.org/officeDocument/2006/relationships" id="261" r:id="R5df4fc1e6de745c8"/>
    <p:sldId xmlns:r="http://schemas.openxmlformats.org/officeDocument/2006/relationships" id="262" r:id="Rd24c299bd27543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036bfe98945ee" /><Relationship Type="http://schemas.openxmlformats.org/officeDocument/2006/relationships/slide" Target="/ppt/slides/slide1.xml" Id="R59207a1f67fb4be0" /><Relationship Type="http://schemas.openxmlformats.org/officeDocument/2006/relationships/slide" Target="/ppt/slides/slide2.xml" Id="Re26e2f3cd4cd4680" /><Relationship Type="http://schemas.openxmlformats.org/officeDocument/2006/relationships/slide" Target="/ppt/slides/slide3.xml" Id="Ra66d3a73d9c54c2d" /><Relationship Type="http://schemas.openxmlformats.org/officeDocument/2006/relationships/slide" Target="/ppt/slides/slide4.xml" Id="R314465ae1fd74028" /><Relationship Type="http://schemas.openxmlformats.org/officeDocument/2006/relationships/slide" Target="/ppt/slides/slide5.xml" Id="Ra0136adb496b40db" /><Relationship Type="http://schemas.openxmlformats.org/officeDocument/2006/relationships/slide" Target="/ppt/slides/slide6.xml" Id="R5df4fc1e6de745c8" /><Relationship Type="http://schemas.openxmlformats.org/officeDocument/2006/relationships/slide" Target="/ppt/slides/slide7.xml" Id="Rd24c299bd27543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ebd4f6d8b46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778a8ad8d4197" /><Relationship Type="http://schemas.openxmlformats.org/officeDocument/2006/relationships/theme" Target="/ppt/slideMasters/theme/theme1.xml" Id="R3482742757674e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2778a8ad8d41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1ab92555943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55d579224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1f5f6194247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8d95cb692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2060e7fb44a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afd5c6ac84f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97037cf544b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BYGG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BYGG UTLEIE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BORGAR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 DAG YNGVAR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ODD ARILD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LOYD-GEORG  –  24,8 %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Heddalsveien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