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f78127e6214e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5f0cf9cafa476f"/>
  </p:sldMasterIdLst>
  <p:sldIdLst>
    <p:sldId xmlns:r="http://schemas.openxmlformats.org/officeDocument/2006/relationships" id="256" r:id="R1c13815f7a764dff"/>
    <p:sldId xmlns:r="http://schemas.openxmlformats.org/officeDocument/2006/relationships" id="257" r:id="R227a846af09e4675"/>
    <p:sldId xmlns:r="http://schemas.openxmlformats.org/officeDocument/2006/relationships" id="258" r:id="R6ecb1ee8469546a7"/>
    <p:sldId xmlns:r="http://schemas.openxmlformats.org/officeDocument/2006/relationships" id="259" r:id="Ra603f8fb82aa4611"/>
    <p:sldId xmlns:r="http://schemas.openxmlformats.org/officeDocument/2006/relationships" id="260" r:id="R3ec45b97e6e940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5f0cf9cafa476f" /><Relationship Type="http://schemas.openxmlformats.org/officeDocument/2006/relationships/slide" Target="/ppt/slides/slide1.xml" Id="R1c13815f7a764dff" /><Relationship Type="http://schemas.openxmlformats.org/officeDocument/2006/relationships/slide" Target="/ppt/slides/slide2.xml" Id="R227a846af09e4675" /><Relationship Type="http://schemas.openxmlformats.org/officeDocument/2006/relationships/slide" Target="/ppt/slides/slide3.xml" Id="R6ecb1ee8469546a7" /><Relationship Type="http://schemas.openxmlformats.org/officeDocument/2006/relationships/slide" Target="/ppt/slides/slide4.xml" Id="Ra603f8fb82aa4611" /><Relationship Type="http://schemas.openxmlformats.org/officeDocument/2006/relationships/slide" Target="/ppt/slides/slide5.xml" Id="R3ec45b97e6e940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34f22fc8c84e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e6460f5e64df7" /><Relationship Type="http://schemas.openxmlformats.org/officeDocument/2006/relationships/theme" Target="/ppt/slideMasters/theme/theme1.xml" Id="R0cb8c2530a9444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2e6460f5e64d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9603fb4c642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f7256af0048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0a4fb9d0f4d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64ed57b2846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e1e759bc74a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O-DGL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O-DGL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O-DGL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O-DGL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O-DGL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O-DGL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981 663 721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O-DGL AS</a:t>
            </a:r>
          </a:p>
        </p:txBody>
      </p:sp>
    </p:spTree>
  </p:cSld>
  <p:clrMapOvr>
    <a:masterClrMapping xmlns:a="http://schemas.openxmlformats.org/drawingml/2006/main"/>
  </p:clrMapOvr>
</p:sld>
</file>