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5ca6c665a84a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59626b45e34302"/>
  </p:sldMasterIdLst>
  <p:sldIdLst>
    <p:sldId xmlns:r="http://schemas.openxmlformats.org/officeDocument/2006/relationships" id="256" r:id="Ra6d0b241ae7143ea"/>
    <p:sldId xmlns:r="http://schemas.openxmlformats.org/officeDocument/2006/relationships" id="257" r:id="Rf486637f7a6548c4"/>
    <p:sldId xmlns:r="http://schemas.openxmlformats.org/officeDocument/2006/relationships" id="258" r:id="Rf625b88b480c40f1"/>
    <p:sldId xmlns:r="http://schemas.openxmlformats.org/officeDocument/2006/relationships" id="259" r:id="Rd081d1684ce74f48"/>
    <p:sldId xmlns:r="http://schemas.openxmlformats.org/officeDocument/2006/relationships" id="260" r:id="R68ed5aef19ab46ad"/>
    <p:sldId xmlns:r="http://schemas.openxmlformats.org/officeDocument/2006/relationships" id="261" r:id="Rbf5acc912a3b41e0"/>
    <p:sldId xmlns:r="http://schemas.openxmlformats.org/officeDocument/2006/relationships" id="262" r:id="R4c89f753a62d45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59626b45e34302" /><Relationship Type="http://schemas.openxmlformats.org/officeDocument/2006/relationships/slide" Target="/ppt/slides/slide1.xml" Id="Ra6d0b241ae7143ea" /><Relationship Type="http://schemas.openxmlformats.org/officeDocument/2006/relationships/slide" Target="/ppt/slides/slide2.xml" Id="Rf486637f7a6548c4" /><Relationship Type="http://schemas.openxmlformats.org/officeDocument/2006/relationships/slide" Target="/ppt/slides/slide3.xml" Id="Rf625b88b480c40f1" /><Relationship Type="http://schemas.openxmlformats.org/officeDocument/2006/relationships/slide" Target="/ppt/slides/slide4.xml" Id="Rd081d1684ce74f48" /><Relationship Type="http://schemas.openxmlformats.org/officeDocument/2006/relationships/slide" Target="/ppt/slides/slide5.xml" Id="R68ed5aef19ab46ad" /><Relationship Type="http://schemas.openxmlformats.org/officeDocument/2006/relationships/slide" Target="/ppt/slides/slide6.xml" Id="Rbf5acc912a3b41e0" /><Relationship Type="http://schemas.openxmlformats.org/officeDocument/2006/relationships/slide" Target="/ppt/slides/slide7.xml" Id="R4c89f753a62d45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803e2167bc41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1928378ca4ba7" /><Relationship Type="http://schemas.openxmlformats.org/officeDocument/2006/relationships/theme" Target="/ppt/slideMasters/theme/theme1.xml" Id="Rb7cf6f12518244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81928378ca4b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1a12e44ce4f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d9c866d784a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054c64e4346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ee44f915143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c332b88b144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526386a5a49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b1065425b4f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JØRGENSEN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JØRGENSEN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21 989 866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68 560 225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81 287 682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Eilert Sundts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92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981 879 430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