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4b294f8cc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ee8fd87864d97"/>
  </p:sldMasterIdLst>
  <p:sldIdLst>
    <p:sldId xmlns:r="http://schemas.openxmlformats.org/officeDocument/2006/relationships" id="256" r:id="R225f3fb1069149b7"/>
    <p:sldId xmlns:r="http://schemas.openxmlformats.org/officeDocument/2006/relationships" id="257" r:id="R073cf35a0bde4084"/>
    <p:sldId xmlns:r="http://schemas.openxmlformats.org/officeDocument/2006/relationships" id="258" r:id="R403805734e3d47f2"/>
    <p:sldId xmlns:r="http://schemas.openxmlformats.org/officeDocument/2006/relationships" id="259" r:id="R321acca4881f478b"/>
    <p:sldId xmlns:r="http://schemas.openxmlformats.org/officeDocument/2006/relationships" id="260" r:id="R6e3242f92ab24e20"/>
    <p:sldId xmlns:r="http://schemas.openxmlformats.org/officeDocument/2006/relationships" id="261" r:id="R1ca4efea45664644"/>
    <p:sldId xmlns:r="http://schemas.openxmlformats.org/officeDocument/2006/relationships" id="262" r:id="Rc4d593ee06ad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ee8fd87864d97" /><Relationship Type="http://schemas.openxmlformats.org/officeDocument/2006/relationships/slide" Target="/ppt/slides/slide1.xml" Id="R225f3fb1069149b7" /><Relationship Type="http://schemas.openxmlformats.org/officeDocument/2006/relationships/slide" Target="/ppt/slides/slide2.xml" Id="R073cf35a0bde4084" /><Relationship Type="http://schemas.openxmlformats.org/officeDocument/2006/relationships/slide" Target="/ppt/slides/slide3.xml" Id="R403805734e3d47f2" /><Relationship Type="http://schemas.openxmlformats.org/officeDocument/2006/relationships/slide" Target="/ppt/slides/slide4.xml" Id="R321acca4881f478b" /><Relationship Type="http://schemas.openxmlformats.org/officeDocument/2006/relationships/slide" Target="/ppt/slides/slide5.xml" Id="R6e3242f92ab24e20" /><Relationship Type="http://schemas.openxmlformats.org/officeDocument/2006/relationships/slide" Target="/ppt/slides/slide6.xml" Id="R1ca4efea45664644" /><Relationship Type="http://schemas.openxmlformats.org/officeDocument/2006/relationships/slide" Target="/ppt/slides/slide7.xml" Id="Rc4d593ee06ad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e2594ef71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cd6b51784f91" /><Relationship Type="http://schemas.openxmlformats.org/officeDocument/2006/relationships/theme" Target="/ppt/slideMasters/theme/theme1.xml" Id="Rf599d90346b9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0cd6b5178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06c253c6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defdbf92146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11593bbc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fe773885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e1971860a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11296b2c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1a1db358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21 989 866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68 560 225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81 287 682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92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981 879 430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CAPITAL AS</a:t>
            </a:r>
          </a:p>
        </p:txBody>
      </p:sp>
    </p:spTree>
  </p:cSld>
  <p:clrMapOvr>
    <a:masterClrMapping xmlns:a="http://schemas.openxmlformats.org/drawingml/2006/main"/>
  </p:clrMapOvr>
</p:sld>
</file>