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0698b18e4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c0a99cdb14390"/>
  </p:sldMasterIdLst>
  <p:sldIdLst>
    <p:sldId xmlns:r="http://schemas.openxmlformats.org/officeDocument/2006/relationships" id="256" r:id="Re01d60f8211e48d1"/>
    <p:sldId xmlns:r="http://schemas.openxmlformats.org/officeDocument/2006/relationships" id="257" r:id="R7facd953f77245c7"/>
    <p:sldId xmlns:r="http://schemas.openxmlformats.org/officeDocument/2006/relationships" id="258" r:id="Rada999de82b84ce7"/>
    <p:sldId xmlns:r="http://schemas.openxmlformats.org/officeDocument/2006/relationships" id="259" r:id="R2b9178ccc3344592"/>
    <p:sldId xmlns:r="http://schemas.openxmlformats.org/officeDocument/2006/relationships" id="260" r:id="Rfeb8d57efe9c40cf"/>
    <p:sldId xmlns:r="http://schemas.openxmlformats.org/officeDocument/2006/relationships" id="261" r:id="Rb87dc959b9da4ee1"/>
    <p:sldId xmlns:r="http://schemas.openxmlformats.org/officeDocument/2006/relationships" id="262" r:id="Rf8d409cdfed54c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c0a99cdb14390" /><Relationship Type="http://schemas.openxmlformats.org/officeDocument/2006/relationships/slide" Target="/ppt/slides/slide1.xml" Id="Re01d60f8211e48d1" /><Relationship Type="http://schemas.openxmlformats.org/officeDocument/2006/relationships/slide" Target="/ppt/slides/slide2.xml" Id="R7facd953f77245c7" /><Relationship Type="http://schemas.openxmlformats.org/officeDocument/2006/relationships/slide" Target="/ppt/slides/slide3.xml" Id="Rada999de82b84ce7" /><Relationship Type="http://schemas.openxmlformats.org/officeDocument/2006/relationships/slide" Target="/ppt/slides/slide4.xml" Id="R2b9178ccc3344592" /><Relationship Type="http://schemas.openxmlformats.org/officeDocument/2006/relationships/slide" Target="/ppt/slides/slide5.xml" Id="Rfeb8d57efe9c40cf" /><Relationship Type="http://schemas.openxmlformats.org/officeDocument/2006/relationships/slide" Target="/ppt/slides/slide6.xml" Id="Rb87dc959b9da4ee1" /><Relationship Type="http://schemas.openxmlformats.org/officeDocument/2006/relationships/slide" Target="/ppt/slides/slide7.xml" Id="Rf8d409cdfed54c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d1a63b873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f5fddc20a4e27" /><Relationship Type="http://schemas.openxmlformats.org/officeDocument/2006/relationships/theme" Target="/ppt/slideMasters/theme/theme1.xml" Id="R068d235a30e5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f5fddc20a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6ebc93bd748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4ebfa0d5a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c747079a44e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1764d364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47da4068f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d8d548e7c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32f3dd898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BYGG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46 995 152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4 809 174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2 623 597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32 087 170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 –  71,3 %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EDDAN HOLDING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GUTUBAKKEN HOLDING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981 883 152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BYGG AS</a:t>
            </a:r>
          </a:p>
        </p:txBody>
      </p:sp>
    </p:spTree>
  </p:cSld>
  <p:clrMapOvr>
    <a:masterClrMapping xmlns:a="http://schemas.openxmlformats.org/drawingml/2006/main"/>
  </p:clrMapOvr>
</p:sld>
</file>