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0e954885a242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7740a38e2646b4"/>
  </p:sldMasterIdLst>
  <p:sldIdLst>
    <p:sldId xmlns:r="http://schemas.openxmlformats.org/officeDocument/2006/relationships" id="256" r:id="Rc9a36b5b88164779"/>
    <p:sldId xmlns:r="http://schemas.openxmlformats.org/officeDocument/2006/relationships" id="257" r:id="R6c3581f2d857475b"/>
    <p:sldId xmlns:r="http://schemas.openxmlformats.org/officeDocument/2006/relationships" id="258" r:id="Rd619d04f21304ace"/>
    <p:sldId xmlns:r="http://schemas.openxmlformats.org/officeDocument/2006/relationships" id="259" r:id="Rec7c2e22b1814b9f"/>
    <p:sldId xmlns:r="http://schemas.openxmlformats.org/officeDocument/2006/relationships" id="260" r:id="Rbcdc840e9acf4e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7740a38e2646b4" /><Relationship Type="http://schemas.openxmlformats.org/officeDocument/2006/relationships/slide" Target="/ppt/slides/slide1.xml" Id="Rc9a36b5b88164779" /><Relationship Type="http://schemas.openxmlformats.org/officeDocument/2006/relationships/slide" Target="/ppt/slides/slide2.xml" Id="R6c3581f2d857475b" /><Relationship Type="http://schemas.openxmlformats.org/officeDocument/2006/relationships/slide" Target="/ppt/slides/slide3.xml" Id="Rd619d04f21304ace" /><Relationship Type="http://schemas.openxmlformats.org/officeDocument/2006/relationships/slide" Target="/ppt/slides/slide4.xml" Id="Rec7c2e22b1814b9f" /><Relationship Type="http://schemas.openxmlformats.org/officeDocument/2006/relationships/slide" Target="/ppt/slides/slide5.xml" Id="Rbcdc840e9acf4e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c3a4846adf48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c7cdf4c3a4240" /><Relationship Type="http://schemas.openxmlformats.org/officeDocument/2006/relationships/theme" Target="/ppt/slideMasters/theme/theme1.xml" Id="Rf3bd85ead8f94e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ac7cdf4c3a42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67ac8643b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d8ef0982d4d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b937b986c41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afd5ae1a842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e01624f5f42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TELECOM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TELECOM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981 908 600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