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fadbb688e941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5a0365b8174be0"/>
  </p:sldMasterIdLst>
  <p:sldIdLst>
    <p:sldId xmlns:r="http://schemas.openxmlformats.org/officeDocument/2006/relationships" id="256" r:id="R20bab3b6ebde44e4"/>
    <p:sldId xmlns:r="http://schemas.openxmlformats.org/officeDocument/2006/relationships" id="257" r:id="R1a7f6be275144687"/>
    <p:sldId xmlns:r="http://schemas.openxmlformats.org/officeDocument/2006/relationships" id="258" r:id="R1c7e5a94125b44e4"/>
    <p:sldId xmlns:r="http://schemas.openxmlformats.org/officeDocument/2006/relationships" id="259" r:id="R3e5db70dc0664fba"/>
    <p:sldId xmlns:r="http://schemas.openxmlformats.org/officeDocument/2006/relationships" id="260" r:id="Rc5fb1405c89f4e5d"/>
    <p:sldId xmlns:r="http://schemas.openxmlformats.org/officeDocument/2006/relationships" id="261" r:id="R2ea6118932e84372"/>
    <p:sldId xmlns:r="http://schemas.openxmlformats.org/officeDocument/2006/relationships" id="262" r:id="R1d43c85da88349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a0365b8174be0" /><Relationship Type="http://schemas.openxmlformats.org/officeDocument/2006/relationships/slide" Target="/ppt/slides/slide1.xml" Id="R20bab3b6ebde44e4" /><Relationship Type="http://schemas.openxmlformats.org/officeDocument/2006/relationships/slide" Target="/ppt/slides/slide2.xml" Id="R1a7f6be275144687" /><Relationship Type="http://schemas.openxmlformats.org/officeDocument/2006/relationships/slide" Target="/ppt/slides/slide3.xml" Id="R1c7e5a94125b44e4" /><Relationship Type="http://schemas.openxmlformats.org/officeDocument/2006/relationships/slide" Target="/ppt/slides/slide4.xml" Id="R3e5db70dc0664fba" /><Relationship Type="http://schemas.openxmlformats.org/officeDocument/2006/relationships/slide" Target="/ppt/slides/slide5.xml" Id="Rc5fb1405c89f4e5d" /><Relationship Type="http://schemas.openxmlformats.org/officeDocument/2006/relationships/slide" Target="/ppt/slides/slide6.xml" Id="R2ea6118932e84372" /><Relationship Type="http://schemas.openxmlformats.org/officeDocument/2006/relationships/slide" Target="/ppt/slides/slide7.xml" Id="R1d43c85da88349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0fb2ec5ed45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506693b9c4dad" /><Relationship Type="http://schemas.openxmlformats.org/officeDocument/2006/relationships/theme" Target="/ppt/slideMasters/theme/theme1.xml" Id="R97f6b27efdc048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1506693b9c4d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464a9b6624e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bd3a75c0046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70563adbd4c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77a66db8a42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384d9595b42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6a702ae8f43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a421fb5ac49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STIMULI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STIMULI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1 148 140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1 147 692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Stokkanhaugen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55 94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jan.erik.foss@len.no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981 940 164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STIMULI AS</a:t>
            </a:r>
          </a:p>
        </p:txBody>
      </p:sp>
    </p:spTree>
  </p:cSld>
  <p:clrMapOvr>
    <a:masterClrMapping xmlns:a="http://schemas.openxmlformats.org/drawingml/2006/main"/>
  </p:clrMapOvr>
</p:sld>
</file>