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ab5a6e3cb8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2b9bebb884141"/>
  </p:sldMasterIdLst>
  <p:sldIdLst>
    <p:sldId xmlns:r="http://schemas.openxmlformats.org/officeDocument/2006/relationships" id="256" r:id="R5fc9ed3be4184def"/>
    <p:sldId xmlns:r="http://schemas.openxmlformats.org/officeDocument/2006/relationships" id="257" r:id="Rf046fb94b8cd44f6"/>
    <p:sldId xmlns:r="http://schemas.openxmlformats.org/officeDocument/2006/relationships" id="258" r:id="R21f07cd518844c06"/>
    <p:sldId xmlns:r="http://schemas.openxmlformats.org/officeDocument/2006/relationships" id="259" r:id="R31b98c3e03c146dc"/>
    <p:sldId xmlns:r="http://schemas.openxmlformats.org/officeDocument/2006/relationships" id="260" r:id="R083550927dd74631"/>
    <p:sldId xmlns:r="http://schemas.openxmlformats.org/officeDocument/2006/relationships" id="261" r:id="Rbe91de199b124ca1"/>
    <p:sldId xmlns:r="http://schemas.openxmlformats.org/officeDocument/2006/relationships" id="262" r:id="Rbfc38ce3bfc1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2b9bebb884141" /><Relationship Type="http://schemas.openxmlformats.org/officeDocument/2006/relationships/slide" Target="/ppt/slides/slide1.xml" Id="R5fc9ed3be4184def" /><Relationship Type="http://schemas.openxmlformats.org/officeDocument/2006/relationships/slide" Target="/ppt/slides/slide2.xml" Id="Rf046fb94b8cd44f6" /><Relationship Type="http://schemas.openxmlformats.org/officeDocument/2006/relationships/slide" Target="/ppt/slides/slide3.xml" Id="R21f07cd518844c06" /><Relationship Type="http://schemas.openxmlformats.org/officeDocument/2006/relationships/slide" Target="/ppt/slides/slide4.xml" Id="R31b98c3e03c146dc" /><Relationship Type="http://schemas.openxmlformats.org/officeDocument/2006/relationships/slide" Target="/ppt/slides/slide5.xml" Id="R083550927dd74631" /><Relationship Type="http://schemas.openxmlformats.org/officeDocument/2006/relationships/slide" Target="/ppt/slides/slide6.xml" Id="Rbe91de199b124ca1" /><Relationship Type="http://schemas.openxmlformats.org/officeDocument/2006/relationships/slide" Target="/ppt/slides/slide7.xml" Id="Rbfc38ce3bfc1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9d6dbdcae42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e684d982e469f" /><Relationship Type="http://schemas.openxmlformats.org/officeDocument/2006/relationships/theme" Target="/ppt/slideMasters/theme/theme1.xml" Id="R282d410b450248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e684d982e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b70eb4e794c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903d48267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82cd470df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a7f7c1b5d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1c7c447c840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3bed897a846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d4335c253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YDSTEBØ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MANAGEMENT CONSULTING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23 164 430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23 174 582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Myklabergtunet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981 985 397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