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ff8123359d49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055a3774194de3"/>
  </p:sldMasterIdLst>
  <p:sldIdLst>
    <p:sldId xmlns:r="http://schemas.openxmlformats.org/officeDocument/2006/relationships" id="256" r:id="Rf80bf6b566c04370"/>
    <p:sldId xmlns:r="http://schemas.openxmlformats.org/officeDocument/2006/relationships" id="257" r:id="Re5491dc8e5a24358"/>
    <p:sldId xmlns:r="http://schemas.openxmlformats.org/officeDocument/2006/relationships" id="258" r:id="Rbd175254664e4569"/>
    <p:sldId xmlns:r="http://schemas.openxmlformats.org/officeDocument/2006/relationships" id="259" r:id="R90365e6c3acb4acc"/>
    <p:sldId xmlns:r="http://schemas.openxmlformats.org/officeDocument/2006/relationships" id="260" r:id="R8311ec8910d64ce4"/>
    <p:sldId xmlns:r="http://schemas.openxmlformats.org/officeDocument/2006/relationships" id="261" r:id="Rb22e1bcdc4554364"/>
    <p:sldId xmlns:r="http://schemas.openxmlformats.org/officeDocument/2006/relationships" id="262" r:id="Redca8d0bd2ad40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55a3774194de3" /><Relationship Type="http://schemas.openxmlformats.org/officeDocument/2006/relationships/slide" Target="/ppt/slides/slide1.xml" Id="Rf80bf6b566c04370" /><Relationship Type="http://schemas.openxmlformats.org/officeDocument/2006/relationships/slide" Target="/ppt/slides/slide2.xml" Id="Re5491dc8e5a24358" /><Relationship Type="http://schemas.openxmlformats.org/officeDocument/2006/relationships/slide" Target="/ppt/slides/slide3.xml" Id="Rbd175254664e4569" /><Relationship Type="http://schemas.openxmlformats.org/officeDocument/2006/relationships/slide" Target="/ppt/slides/slide4.xml" Id="R90365e6c3acb4acc" /><Relationship Type="http://schemas.openxmlformats.org/officeDocument/2006/relationships/slide" Target="/ppt/slides/slide5.xml" Id="R8311ec8910d64ce4" /><Relationship Type="http://schemas.openxmlformats.org/officeDocument/2006/relationships/slide" Target="/ppt/slides/slide6.xml" Id="Rb22e1bcdc4554364" /><Relationship Type="http://schemas.openxmlformats.org/officeDocument/2006/relationships/slide" Target="/ppt/slides/slide7.xml" Id="Redca8d0bd2ad40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c18368176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b99d295cb48de" /><Relationship Type="http://schemas.openxmlformats.org/officeDocument/2006/relationships/theme" Target="/ppt/slideMasters/theme/theme1.xml" Id="R97ff319ae68f46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3b99d295cb48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14e038f4b46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8c0ba7f60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0b23998074c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760c613c442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2422a80014c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ac036f50441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da437ddea44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NUMEDAL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 REGNSKAPSKONTOR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1 172 704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KONGSJORDEN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Numedalstunet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