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43e416080245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2e2af0fdb94819"/>
  </p:sldMasterIdLst>
  <p:sldIdLst>
    <p:sldId xmlns:r="http://schemas.openxmlformats.org/officeDocument/2006/relationships" id="256" r:id="R774f78ba7bcc4a8d"/>
    <p:sldId xmlns:r="http://schemas.openxmlformats.org/officeDocument/2006/relationships" id="257" r:id="R4501d3c522e240bd"/>
    <p:sldId xmlns:r="http://schemas.openxmlformats.org/officeDocument/2006/relationships" id="258" r:id="R12e6262b272a455e"/>
    <p:sldId xmlns:r="http://schemas.openxmlformats.org/officeDocument/2006/relationships" id="259" r:id="R500d1788cebf45d8"/>
    <p:sldId xmlns:r="http://schemas.openxmlformats.org/officeDocument/2006/relationships" id="260" r:id="R8fc7ef40378a4d2a"/>
    <p:sldId xmlns:r="http://schemas.openxmlformats.org/officeDocument/2006/relationships" id="261" r:id="R733df8b1fecf46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e2af0fdb94819" /><Relationship Type="http://schemas.openxmlformats.org/officeDocument/2006/relationships/slide" Target="/ppt/slides/slide1.xml" Id="R774f78ba7bcc4a8d" /><Relationship Type="http://schemas.openxmlformats.org/officeDocument/2006/relationships/slide" Target="/ppt/slides/slide2.xml" Id="R4501d3c522e240bd" /><Relationship Type="http://schemas.openxmlformats.org/officeDocument/2006/relationships/slide" Target="/ppt/slides/slide3.xml" Id="R12e6262b272a455e" /><Relationship Type="http://schemas.openxmlformats.org/officeDocument/2006/relationships/slide" Target="/ppt/slides/slide4.xml" Id="R500d1788cebf45d8" /><Relationship Type="http://schemas.openxmlformats.org/officeDocument/2006/relationships/slide" Target="/ppt/slides/slide5.xml" Id="R8fc7ef40378a4d2a" /><Relationship Type="http://schemas.openxmlformats.org/officeDocument/2006/relationships/slide" Target="/ppt/slides/slide6.xml" Id="R733df8b1fecf46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7cd24f488245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7afea19e94fdb" /><Relationship Type="http://schemas.openxmlformats.org/officeDocument/2006/relationships/theme" Target="/ppt/slideMasters/theme/theme1.xml" Id="R3e03cc2427c5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37afea19e94f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35f70ebe744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5872dbd5141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2724731994c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74f30358e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ea76208ae49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822b720f649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LORSA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-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 EIENDOM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982 096 863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LORSA INVEST AS</a:t>
            </a:r>
          </a:p>
        </p:txBody>
      </p:sp>
    </p:spTree>
  </p:cSld>
  <p:clrMapOvr>
    <a:masterClrMapping xmlns:a="http://schemas.openxmlformats.org/drawingml/2006/main"/>
  </p:clrMapOvr>
</p:sld>
</file>