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77e1ae54454a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abaaccf1084314"/>
  </p:sldMasterIdLst>
  <p:sldIdLst>
    <p:sldId xmlns:r="http://schemas.openxmlformats.org/officeDocument/2006/relationships" id="256" r:id="R77b4533ff6ad42e7"/>
    <p:sldId xmlns:r="http://schemas.openxmlformats.org/officeDocument/2006/relationships" id="257" r:id="R8ab24ee2a9bb46b9"/>
    <p:sldId xmlns:r="http://schemas.openxmlformats.org/officeDocument/2006/relationships" id="258" r:id="R2ef9b865d95646c3"/>
    <p:sldId xmlns:r="http://schemas.openxmlformats.org/officeDocument/2006/relationships" id="259" r:id="Rb772ff6976cd4203"/>
    <p:sldId xmlns:r="http://schemas.openxmlformats.org/officeDocument/2006/relationships" id="260" r:id="R2609859fbdfa47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abaaccf1084314" /><Relationship Type="http://schemas.openxmlformats.org/officeDocument/2006/relationships/slide" Target="/ppt/slides/slide1.xml" Id="R77b4533ff6ad42e7" /><Relationship Type="http://schemas.openxmlformats.org/officeDocument/2006/relationships/slide" Target="/ppt/slides/slide2.xml" Id="R8ab24ee2a9bb46b9" /><Relationship Type="http://schemas.openxmlformats.org/officeDocument/2006/relationships/slide" Target="/ppt/slides/slide3.xml" Id="R2ef9b865d95646c3" /><Relationship Type="http://schemas.openxmlformats.org/officeDocument/2006/relationships/slide" Target="/ppt/slides/slide4.xml" Id="Rb772ff6976cd4203" /><Relationship Type="http://schemas.openxmlformats.org/officeDocument/2006/relationships/slide" Target="/ppt/slides/slide5.xml" Id="R2609859fbdfa47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00b27f214e44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7098068e74530" /><Relationship Type="http://schemas.openxmlformats.org/officeDocument/2006/relationships/theme" Target="/ppt/slideMasters/theme/theme1.xml" Id="R5a1e5561c9db4d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77098068e745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6c6b07ee349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8a6fbfb7f46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80ff2108f43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a61269c5c4c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9cdc6d29e4e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GUNDERSEN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982 104 971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GUNDERSEN AS</a:t>
            </a:r>
          </a:p>
        </p:txBody>
      </p:sp>
    </p:spTree>
  </p:cSld>
  <p:clrMapOvr>
    <a:masterClrMapping xmlns:a="http://schemas.openxmlformats.org/drawingml/2006/main"/>
  </p:clrMapOvr>
</p:sld>
</file>