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99a7e4916c248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1422ca6d6b34540"/>
  </p:sldMasterIdLst>
  <p:sldIdLst>
    <p:sldId xmlns:r="http://schemas.openxmlformats.org/officeDocument/2006/relationships" id="256" r:id="Rb65fd9f9e4a64ae7"/>
    <p:sldId xmlns:r="http://schemas.openxmlformats.org/officeDocument/2006/relationships" id="257" r:id="R399aba028d984c89"/>
    <p:sldId xmlns:r="http://schemas.openxmlformats.org/officeDocument/2006/relationships" id="258" r:id="R83b7f71a22df4033"/>
    <p:sldId xmlns:r="http://schemas.openxmlformats.org/officeDocument/2006/relationships" id="259" r:id="R69785589adeb40bc"/>
    <p:sldId xmlns:r="http://schemas.openxmlformats.org/officeDocument/2006/relationships" id="260" r:id="Rd234c0f8eff44b42"/>
    <p:sldId xmlns:r="http://schemas.openxmlformats.org/officeDocument/2006/relationships" id="261" r:id="R7a28bcb4b659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1422ca6d6b34540" /><Relationship Type="http://schemas.openxmlformats.org/officeDocument/2006/relationships/slide" Target="/ppt/slides/slide1.xml" Id="Rb65fd9f9e4a64ae7" /><Relationship Type="http://schemas.openxmlformats.org/officeDocument/2006/relationships/slide" Target="/ppt/slides/slide2.xml" Id="R399aba028d984c89" /><Relationship Type="http://schemas.openxmlformats.org/officeDocument/2006/relationships/slide" Target="/ppt/slides/slide3.xml" Id="R83b7f71a22df4033" /><Relationship Type="http://schemas.openxmlformats.org/officeDocument/2006/relationships/slide" Target="/ppt/slides/slide4.xml" Id="R69785589adeb40bc" /><Relationship Type="http://schemas.openxmlformats.org/officeDocument/2006/relationships/slide" Target="/ppt/slides/slide5.xml" Id="Rd234c0f8eff44b42" /><Relationship Type="http://schemas.openxmlformats.org/officeDocument/2006/relationships/slide" Target="/ppt/slides/slide6.xml" Id="R7a28bcb4b659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cbce5b225a4d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a4f84842ee43d0" /><Relationship Type="http://schemas.openxmlformats.org/officeDocument/2006/relationships/theme" Target="/ppt/slideMasters/theme/theme1.xml" Id="Rcbc968806f39404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5a4f84842ee43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18c77013554b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3df3058be46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dfbbd3781a46b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f54fcb506f49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f9fdeb30f45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d4cdc553c841f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LEINEFISK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LEINEFISK AS ble etablert [år] og holder til i Fosnavåg.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−919 317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2 515 620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55 386 236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60 844 809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LEINEFISK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Bergslia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6091 Fosnavåg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leinefisk@tussa.com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982 145 880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LEINEFISK AS</a:t>
            </a:r>
          </a:p>
        </p:txBody>
      </p:sp>
    </p:spTree>
  </p:cSld>
  <p:clrMapOvr>
    <a:masterClrMapping xmlns:a="http://schemas.openxmlformats.org/drawingml/2006/main"/>
  </p:clrMapOvr>
</p:sld>
</file>