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0a3232396d42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472ac3a5a43aa"/>
  </p:sldMasterIdLst>
  <p:sldIdLst>
    <p:sldId xmlns:r="http://schemas.openxmlformats.org/officeDocument/2006/relationships" id="256" r:id="R9a72f80c172f487c"/>
    <p:sldId xmlns:r="http://schemas.openxmlformats.org/officeDocument/2006/relationships" id="257" r:id="R7297edc12b88467e"/>
    <p:sldId xmlns:r="http://schemas.openxmlformats.org/officeDocument/2006/relationships" id="258" r:id="Rd565fe7fc8224e8e"/>
    <p:sldId xmlns:r="http://schemas.openxmlformats.org/officeDocument/2006/relationships" id="259" r:id="Rbd8e1536345e4139"/>
    <p:sldId xmlns:r="http://schemas.openxmlformats.org/officeDocument/2006/relationships" id="260" r:id="R7163ba9d73f74f9a"/>
    <p:sldId xmlns:r="http://schemas.openxmlformats.org/officeDocument/2006/relationships" id="261" r:id="R11c1ebe5b4474001"/>
    <p:sldId xmlns:r="http://schemas.openxmlformats.org/officeDocument/2006/relationships" id="262" r:id="Rbc41041f2d05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472ac3a5a43aa" /><Relationship Type="http://schemas.openxmlformats.org/officeDocument/2006/relationships/slide" Target="/ppt/slides/slide1.xml" Id="R9a72f80c172f487c" /><Relationship Type="http://schemas.openxmlformats.org/officeDocument/2006/relationships/slide" Target="/ppt/slides/slide2.xml" Id="R7297edc12b88467e" /><Relationship Type="http://schemas.openxmlformats.org/officeDocument/2006/relationships/slide" Target="/ppt/slides/slide3.xml" Id="Rd565fe7fc8224e8e" /><Relationship Type="http://schemas.openxmlformats.org/officeDocument/2006/relationships/slide" Target="/ppt/slides/slide4.xml" Id="Rbd8e1536345e4139" /><Relationship Type="http://schemas.openxmlformats.org/officeDocument/2006/relationships/slide" Target="/ppt/slides/slide5.xml" Id="R7163ba9d73f74f9a" /><Relationship Type="http://schemas.openxmlformats.org/officeDocument/2006/relationships/slide" Target="/ppt/slides/slide6.xml" Id="R11c1ebe5b4474001" /><Relationship Type="http://schemas.openxmlformats.org/officeDocument/2006/relationships/slide" Target="/ppt/slides/slide7.xml" Id="Rbc41041f2d05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1cff1666f4c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46f139ed34be9" /><Relationship Type="http://schemas.openxmlformats.org/officeDocument/2006/relationships/theme" Target="/ppt/slideMasters/theme/theme1.xml" Id="R135cbd001cb4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46f139ed3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6e5049c9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5a8698ac0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52217be8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c6b815924d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f6b97cdf9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36765fca04b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516ab247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HANS OLAV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JORUNN HAUGEN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eiker@revisjon.no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