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93774c2a4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3e5c9a7ef47ed"/>
  </p:sldMasterIdLst>
  <p:sldIdLst>
    <p:sldId xmlns:r="http://schemas.openxmlformats.org/officeDocument/2006/relationships" id="256" r:id="R252ee6be3cee4126"/>
    <p:sldId xmlns:r="http://schemas.openxmlformats.org/officeDocument/2006/relationships" id="257" r:id="R524b2e98b6a54d94"/>
    <p:sldId xmlns:r="http://schemas.openxmlformats.org/officeDocument/2006/relationships" id="258" r:id="Rdb0e472aaa0e4cd4"/>
    <p:sldId xmlns:r="http://schemas.openxmlformats.org/officeDocument/2006/relationships" id="259" r:id="Rebfee78473d54f8b"/>
    <p:sldId xmlns:r="http://schemas.openxmlformats.org/officeDocument/2006/relationships" id="260" r:id="R76acc9cb8ded4122"/>
    <p:sldId xmlns:r="http://schemas.openxmlformats.org/officeDocument/2006/relationships" id="261" r:id="R6d95e9271169465d"/>
    <p:sldId xmlns:r="http://schemas.openxmlformats.org/officeDocument/2006/relationships" id="262" r:id="R23d415fdf39640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3e5c9a7ef47ed" /><Relationship Type="http://schemas.openxmlformats.org/officeDocument/2006/relationships/slide" Target="/ppt/slides/slide1.xml" Id="R252ee6be3cee4126" /><Relationship Type="http://schemas.openxmlformats.org/officeDocument/2006/relationships/slide" Target="/ppt/slides/slide2.xml" Id="R524b2e98b6a54d94" /><Relationship Type="http://schemas.openxmlformats.org/officeDocument/2006/relationships/slide" Target="/ppt/slides/slide3.xml" Id="Rdb0e472aaa0e4cd4" /><Relationship Type="http://schemas.openxmlformats.org/officeDocument/2006/relationships/slide" Target="/ppt/slides/slide4.xml" Id="Rebfee78473d54f8b" /><Relationship Type="http://schemas.openxmlformats.org/officeDocument/2006/relationships/slide" Target="/ppt/slides/slide5.xml" Id="R76acc9cb8ded4122" /><Relationship Type="http://schemas.openxmlformats.org/officeDocument/2006/relationships/slide" Target="/ppt/slides/slide6.xml" Id="R6d95e9271169465d" /><Relationship Type="http://schemas.openxmlformats.org/officeDocument/2006/relationships/slide" Target="/ppt/slides/slide7.xml" Id="R23d415fdf39640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4e70a5e5b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e40c9690b4014" /><Relationship Type="http://schemas.openxmlformats.org/officeDocument/2006/relationships/theme" Target="/ppt/slideMasters/theme/theme1.xml" Id="Rde96de7065714c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e40c9690b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9f2d2c279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9d4e4a5c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894ad8bd943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d91a8345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5b1819782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dbd8f4e6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e86e87fdb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