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f1c10f3b6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647cb2ebaf40bc"/>
  </p:sldMasterIdLst>
  <p:sldIdLst>
    <p:sldId xmlns:r="http://schemas.openxmlformats.org/officeDocument/2006/relationships" id="256" r:id="R97c899fabe724a63"/>
    <p:sldId xmlns:r="http://schemas.openxmlformats.org/officeDocument/2006/relationships" id="257" r:id="R0300f0e13f504d23"/>
    <p:sldId xmlns:r="http://schemas.openxmlformats.org/officeDocument/2006/relationships" id="258" r:id="Rbfbb30eb79384cc0"/>
    <p:sldId xmlns:r="http://schemas.openxmlformats.org/officeDocument/2006/relationships" id="259" r:id="R23547d2e2112499f"/>
    <p:sldId xmlns:r="http://schemas.openxmlformats.org/officeDocument/2006/relationships" id="260" r:id="R789ec646e0274292"/>
    <p:sldId xmlns:r="http://schemas.openxmlformats.org/officeDocument/2006/relationships" id="261" r:id="R33282d6ac2e5403c"/>
    <p:sldId xmlns:r="http://schemas.openxmlformats.org/officeDocument/2006/relationships" id="262" r:id="R7c781ee54074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47cb2ebaf40bc" /><Relationship Type="http://schemas.openxmlformats.org/officeDocument/2006/relationships/slide" Target="/ppt/slides/slide1.xml" Id="R97c899fabe724a63" /><Relationship Type="http://schemas.openxmlformats.org/officeDocument/2006/relationships/slide" Target="/ppt/slides/slide2.xml" Id="R0300f0e13f504d23" /><Relationship Type="http://schemas.openxmlformats.org/officeDocument/2006/relationships/slide" Target="/ppt/slides/slide3.xml" Id="Rbfbb30eb79384cc0" /><Relationship Type="http://schemas.openxmlformats.org/officeDocument/2006/relationships/slide" Target="/ppt/slides/slide4.xml" Id="R23547d2e2112499f" /><Relationship Type="http://schemas.openxmlformats.org/officeDocument/2006/relationships/slide" Target="/ppt/slides/slide5.xml" Id="R789ec646e0274292" /><Relationship Type="http://schemas.openxmlformats.org/officeDocument/2006/relationships/slide" Target="/ppt/slides/slide6.xml" Id="R33282d6ac2e5403c" /><Relationship Type="http://schemas.openxmlformats.org/officeDocument/2006/relationships/slide" Target="/ppt/slides/slide7.xml" Id="R7c781ee54074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c965b4268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a63c657604e51" /><Relationship Type="http://schemas.openxmlformats.org/officeDocument/2006/relationships/theme" Target="/ppt/slideMasters/theme/theme1.xml" Id="R3030c487efdb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a63c65760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551b1783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c1fcf18684e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fd8b01a3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70ba88b0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5dc50d9f1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e24226bd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dc7ae05e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LINDBAK OFFICE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OFFICE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334 062 315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14 854 411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13 297 593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130 393 442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Nordslettvegen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www.lindbak.no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LINDBAK OFFICE AS</a:t>
            </a:r>
          </a:p>
        </p:txBody>
      </p:sp>
    </p:spTree>
  </p:cSld>
  <p:clrMapOvr>
    <a:masterClrMapping xmlns:a="http://schemas.openxmlformats.org/drawingml/2006/main"/>
  </p:clrMapOvr>
</p:sld>
</file>