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c61961b4f245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275b91f674998"/>
  </p:sldMasterIdLst>
  <p:sldIdLst>
    <p:sldId xmlns:r="http://schemas.openxmlformats.org/officeDocument/2006/relationships" id="256" r:id="Ra5a1ba0409774dfe"/>
    <p:sldId xmlns:r="http://schemas.openxmlformats.org/officeDocument/2006/relationships" id="257" r:id="R5ff371b0b295454f"/>
    <p:sldId xmlns:r="http://schemas.openxmlformats.org/officeDocument/2006/relationships" id="258" r:id="Rad65bb3bf17b4220"/>
    <p:sldId xmlns:r="http://schemas.openxmlformats.org/officeDocument/2006/relationships" id="259" r:id="Rf1b99cc037c74d92"/>
    <p:sldId xmlns:r="http://schemas.openxmlformats.org/officeDocument/2006/relationships" id="260" r:id="R4fd66becfce74e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275b91f674998" /><Relationship Type="http://schemas.openxmlformats.org/officeDocument/2006/relationships/slide" Target="/ppt/slides/slide1.xml" Id="Ra5a1ba0409774dfe" /><Relationship Type="http://schemas.openxmlformats.org/officeDocument/2006/relationships/slide" Target="/ppt/slides/slide2.xml" Id="R5ff371b0b295454f" /><Relationship Type="http://schemas.openxmlformats.org/officeDocument/2006/relationships/slide" Target="/ppt/slides/slide3.xml" Id="Rad65bb3bf17b4220" /><Relationship Type="http://schemas.openxmlformats.org/officeDocument/2006/relationships/slide" Target="/ppt/slides/slide4.xml" Id="Rf1b99cc037c74d92" /><Relationship Type="http://schemas.openxmlformats.org/officeDocument/2006/relationships/slide" Target="/ppt/slides/slide5.xml" Id="R4fd66becfce74e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8a3d3ae6e142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4458931f94c9a" /><Relationship Type="http://schemas.openxmlformats.org/officeDocument/2006/relationships/theme" Target="/ppt/slideMasters/theme/theme1.xml" Id="R4329a977c6204d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d4458931f94c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de5a429c54e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2d641f3eb46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bc3c4882b45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523f7bf584b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327f397a1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INDUSTRITEAM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INDUSTRITEAM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982 333 997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INDUSTRITEAM VEST AS</a:t>
            </a:r>
          </a:p>
        </p:txBody>
      </p:sp>
    </p:spTree>
  </p:cSld>
  <p:clrMapOvr>
    <a:masterClrMapping xmlns:a="http://schemas.openxmlformats.org/drawingml/2006/main"/>
  </p:clrMapOvr>
</p:sld>
</file>