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25496c13d949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3ce13be6e54aa9"/>
  </p:sldMasterIdLst>
  <p:sldIdLst>
    <p:sldId xmlns:r="http://schemas.openxmlformats.org/officeDocument/2006/relationships" id="256" r:id="R99d02e17cf374548"/>
    <p:sldId xmlns:r="http://schemas.openxmlformats.org/officeDocument/2006/relationships" id="257" r:id="R0550786f3e7b46d5"/>
    <p:sldId xmlns:r="http://schemas.openxmlformats.org/officeDocument/2006/relationships" id="258" r:id="Rfd52448ad42f4026"/>
    <p:sldId xmlns:r="http://schemas.openxmlformats.org/officeDocument/2006/relationships" id="259" r:id="R212ac0bcdd0a42fd"/>
    <p:sldId xmlns:r="http://schemas.openxmlformats.org/officeDocument/2006/relationships" id="260" r:id="R379c4473dc34439e"/>
    <p:sldId xmlns:r="http://schemas.openxmlformats.org/officeDocument/2006/relationships" id="261" r:id="R39823ee8a49a48a8"/>
    <p:sldId xmlns:r="http://schemas.openxmlformats.org/officeDocument/2006/relationships" id="262" r:id="Re63327d5ae6f4e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3ce13be6e54aa9" /><Relationship Type="http://schemas.openxmlformats.org/officeDocument/2006/relationships/slide" Target="/ppt/slides/slide1.xml" Id="R99d02e17cf374548" /><Relationship Type="http://schemas.openxmlformats.org/officeDocument/2006/relationships/slide" Target="/ppt/slides/slide2.xml" Id="R0550786f3e7b46d5" /><Relationship Type="http://schemas.openxmlformats.org/officeDocument/2006/relationships/slide" Target="/ppt/slides/slide3.xml" Id="Rfd52448ad42f4026" /><Relationship Type="http://schemas.openxmlformats.org/officeDocument/2006/relationships/slide" Target="/ppt/slides/slide4.xml" Id="R212ac0bcdd0a42fd" /><Relationship Type="http://schemas.openxmlformats.org/officeDocument/2006/relationships/slide" Target="/ppt/slides/slide5.xml" Id="R379c4473dc34439e" /><Relationship Type="http://schemas.openxmlformats.org/officeDocument/2006/relationships/slide" Target="/ppt/slides/slide6.xml" Id="R39823ee8a49a48a8" /><Relationship Type="http://schemas.openxmlformats.org/officeDocument/2006/relationships/slide" Target="/ppt/slides/slide7.xml" Id="Re63327d5ae6f4e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c00230d97548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71f7b45f64694" /><Relationship Type="http://schemas.openxmlformats.org/officeDocument/2006/relationships/theme" Target="/ppt/slideMasters/theme/theme1.xml" Id="Re0190f6ab6f641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871f7b45f646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2d92cc4a541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69c5ef80b4a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79fae98394c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e68f46a6049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a72926a8840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3403f8d8c43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de352e25340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INSPIRATOR INVESTMENT NETWORK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INSPIRATOR INVESTMENT NETWORK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INSPIRATOR INVESTMENT NETWORK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INSPIRATOR INVESTMENT NETWORK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INSPIRATOR INVESTMENT NETWORK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INSPIRATOR INVESTMENT NETWORK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157 830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104 692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351 053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558 127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INSPIRATOR INVESTMENT NETWORK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BRUNO KVAE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INSPIRATOR INVESTMENT NETWORK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Eckersbergs gate 59A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stein@inspirator.net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www.inspirator.net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982 345 995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INSPIRATOR INVESTMENT NETWORK AS</a:t>
            </a:r>
          </a:p>
        </p:txBody>
      </p:sp>
    </p:spTree>
  </p:cSld>
  <p:clrMapOvr>
    <a:masterClrMapping xmlns:a="http://schemas.openxmlformats.org/drawingml/2006/main"/>
  </p:clrMapOvr>
</p:sld>
</file>