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cad22b0c6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5003ae4954c69"/>
  </p:sldMasterIdLst>
  <p:sldIdLst>
    <p:sldId xmlns:r="http://schemas.openxmlformats.org/officeDocument/2006/relationships" id="256" r:id="R6f94415ec5b74a51"/>
    <p:sldId xmlns:r="http://schemas.openxmlformats.org/officeDocument/2006/relationships" id="257" r:id="R1f92dc5a0c7e475d"/>
    <p:sldId xmlns:r="http://schemas.openxmlformats.org/officeDocument/2006/relationships" id="258" r:id="R744924c8e98c4092"/>
    <p:sldId xmlns:r="http://schemas.openxmlformats.org/officeDocument/2006/relationships" id="259" r:id="R2091610a575a4f56"/>
    <p:sldId xmlns:r="http://schemas.openxmlformats.org/officeDocument/2006/relationships" id="260" r:id="R3d98182eb9784b16"/>
    <p:sldId xmlns:r="http://schemas.openxmlformats.org/officeDocument/2006/relationships" id="261" r:id="R3a19f83ca4f4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5003ae4954c69" /><Relationship Type="http://schemas.openxmlformats.org/officeDocument/2006/relationships/slide" Target="/ppt/slides/slide1.xml" Id="R6f94415ec5b74a51" /><Relationship Type="http://schemas.openxmlformats.org/officeDocument/2006/relationships/slide" Target="/ppt/slides/slide2.xml" Id="R1f92dc5a0c7e475d" /><Relationship Type="http://schemas.openxmlformats.org/officeDocument/2006/relationships/slide" Target="/ppt/slides/slide3.xml" Id="R744924c8e98c4092" /><Relationship Type="http://schemas.openxmlformats.org/officeDocument/2006/relationships/slide" Target="/ppt/slides/slide4.xml" Id="R2091610a575a4f56" /><Relationship Type="http://schemas.openxmlformats.org/officeDocument/2006/relationships/slide" Target="/ppt/slides/slide5.xml" Id="R3d98182eb9784b16" /><Relationship Type="http://schemas.openxmlformats.org/officeDocument/2006/relationships/slide" Target="/ppt/slides/slide6.xml" Id="R3a19f83ca4f4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b28410c1f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4f37b7db49bd" /><Relationship Type="http://schemas.openxmlformats.org/officeDocument/2006/relationships/theme" Target="/ppt/slideMasters/theme/theme1.xml" Id="R555252b13097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64f37b7db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8cae6e4b148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0c84a80e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48ccd957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dcc5a637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e27a7111b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06f5c70b1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