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9049fde7a4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c45ee795544b7"/>
  </p:sldMasterIdLst>
  <p:sldIdLst>
    <p:sldId xmlns:r="http://schemas.openxmlformats.org/officeDocument/2006/relationships" id="256" r:id="R33b12fc425864703"/>
    <p:sldId xmlns:r="http://schemas.openxmlformats.org/officeDocument/2006/relationships" id="257" r:id="R8cf1707d8b854f9d"/>
    <p:sldId xmlns:r="http://schemas.openxmlformats.org/officeDocument/2006/relationships" id="258" r:id="R66e750a2c9024b09"/>
    <p:sldId xmlns:r="http://schemas.openxmlformats.org/officeDocument/2006/relationships" id="259" r:id="Rcf55241003c04dd1"/>
    <p:sldId xmlns:r="http://schemas.openxmlformats.org/officeDocument/2006/relationships" id="260" r:id="Rb5f7bfa00db14a5a"/>
    <p:sldId xmlns:r="http://schemas.openxmlformats.org/officeDocument/2006/relationships" id="261" r:id="Rea97b140f58a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c45ee795544b7" /><Relationship Type="http://schemas.openxmlformats.org/officeDocument/2006/relationships/slide" Target="/ppt/slides/slide1.xml" Id="R33b12fc425864703" /><Relationship Type="http://schemas.openxmlformats.org/officeDocument/2006/relationships/slide" Target="/ppt/slides/slide2.xml" Id="R8cf1707d8b854f9d" /><Relationship Type="http://schemas.openxmlformats.org/officeDocument/2006/relationships/slide" Target="/ppt/slides/slide3.xml" Id="R66e750a2c9024b09" /><Relationship Type="http://schemas.openxmlformats.org/officeDocument/2006/relationships/slide" Target="/ppt/slides/slide4.xml" Id="Rcf55241003c04dd1" /><Relationship Type="http://schemas.openxmlformats.org/officeDocument/2006/relationships/slide" Target="/ppt/slides/slide5.xml" Id="Rb5f7bfa00db14a5a" /><Relationship Type="http://schemas.openxmlformats.org/officeDocument/2006/relationships/slide" Target="/ppt/slides/slide6.xml" Id="Rea97b140f58a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ba7a8c29143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9253921a64ae5" /><Relationship Type="http://schemas.openxmlformats.org/officeDocument/2006/relationships/theme" Target="/ppt/slideMasters/theme/theme1.xml" Id="Rf6e9c37c6498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9253921a6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7cd23a341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6666924fe4f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b74bf3412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5742fd042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630389c61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ff0f7f2040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IHLEN FREDRIK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982 372 607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AS</a:t>
            </a:r>
          </a:p>
        </p:txBody>
      </p:sp>
    </p:spTree>
  </p:cSld>
  <p:clrMapOvr>
    <a:masterClrMapping xmlns:a="http://schemas.openxmlformats.org/drawingml/2006/main"/>
  </p:clrMapOvr>
</p:sld>
</file>