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f69853b1645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210ac0be6c4564"/>
  </p:sldMasterIdLst>
  <p:sldIdLst>
    <p:sldId xmlns:r="http://schemas.openxmlformats.org/officeDocument/2006/relationships" id="256" r:id="Rbdd051143d0345f4"/>
    <p:sldId xmlns:r="http://schemas.openxmlformats.org/officeDocument/2006/relationships" id="257" r:id="R9937c60f053d4324"/>
    <p:sldId xmlns:r="http://schemas.openxmlformats.org/officeDocument/2006/relationships" id="258" r:id="R23ee78677cad43af"/>
    <p:sldId xmlns:r="http://schemas.openxmlformats.org/officeDocument/2006/relationships" id="259" r:id="R13fb4fa80e524d82"/>
    <p:sldId xmlns:r="http://schemas.openxmlformats.org/officeDocument/2006/relationships" id="260" r:id="Re041d0af7dcf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10ac0be6c4564" /><Relationship Type="http://schemas.openxmlformats.org/officeDocument/2006/relationships/slide" Target="/ppt/slides/slide1.xml" Id="Rbdd051143d0345f4" /><Relationship Type="http://schemas.openxmlformats.org/officeDocument/2006/relationships/slide" Target="/ppt/slides/slide2.xml" Id="R9937c60f053d4324" /><Relationship Type="http://schemas.openxmlformats.org/officeDocument/2006/relationships/slide" Target="/ppt/slides/slide3.xml" Id="R23ee78677cad43af" /><Relationship Type="http://schemas.openxmlformats.org/officeDocument/2006/relationships/slide" Target="/ppt/slides/slide4.xml" Id="R13fb4fa80e524d82" /><Relationship Type="http://schemas.openxmlformats.org/officeDocument/2006/relationships/slide" Target="/ppt/slides/slide5.xml" Id="Re041d0af7dcf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f842a69dd6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0744d9d7a494c" /><Relationship Type="http://schemas.openxmlformats.org/officeDocument/2006/relationships/theme" Target="/ppt/slideMasters/theme/theme1.xml" Id="R2c88e34cb9b94f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80744d9d7a49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9b0dbbdc94c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061dcbfc3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a8becc48c48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b5e8f751a4c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0ff65844d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AMS REISER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AMS REISER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982 586 992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 REISER AS</a:t>
            </a:r>
          </a:p>
        </p:txBody>
      </p:sp>
    </p:spTree>
  </p:cSld>
  <p:clrMapOvr>
    <a:masterClrMapping xmlns:a="http://schemas.openxmlformats.org/drawingml/2006/main"/>
  </p:clrMapOvr>
</p:sld>
</file>