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3aac9cb9244f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e96f15fb2a4e6f"/>
  </p:sldMasterIdLst>
  <p:sldIdLst>
    <p:sldId xmlns:r="http://schemas.openxmlformats.org/officeDocument/2006/relationships" id="256" r:id="R7fdb840bab524b4b"/>
    <p:sldId xmlns:r="http://schemas.openxmlformats.org/officeDocument/2006/relationships" id="257" r:id="R184296aae58a4877"/>
    <p:sldId xmlns:r="http://schemas.openxmlformats.org/officeDocument/2006/relationships" id="258" r:id="R46b156e2768a4f3f"/>
    <p:sldId xmlns:r="http://schemas.openxmlformats.org/officeDocument/2006/relationships" id="259" r:id="R563e39487d944241"/>
    <p:sldId xmlns:r="http://schemas.openxmlformats.org/officeDocument/2006/relationships" id="260" r:id="R1bfa417baa0641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e96f15fb2a4e6f" /><Relationship Type="http://schemas.openxmlformats.org/officeDocument/2006/relationships/slide" Target="/ppt/slides/slide1.xml" Id="R7fdb840bab524b4b" /><Relationship Type="http://schemas.openxmlformats.org/officeDocument/2006/relationships/slide" Target="/ppt/slides/slide2.xml" Id="R184296aae58a4877" /><Relationship Type="http://schemas.openxmlformats.org/officeDocument/2006/relationships/slide" Target="/ppt/slides/slide3.xml" Id="R46b156e2768a4f3f" /><Relationship Type="http://schemas.openxmlformats.org/officeDocument/2006/relationships/slide" Target="/ppt/slides/slide4.xml" Id="R563e39487d944241" /><Relationship Type="http://schemas.openxmlformats.org/officeDocument/2006/relationships/slide" Target="/ppt/slides/slide5.xml" Id="R1bfa417baa0641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17a490831d4f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2997a95594d48" /><Relationship Type="http://schemas.openxmlformats.org/officeDocument/2006/relationships/theme" Target="/ppt/slideMasters/theme/theme1.xml" Id="Rb399a2cdff7c44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c2997a95594d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46c2908744b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5f61ee2874b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e11788b0442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96191f26946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234a4db654f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TELL-IT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TELL-IT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TELL-IT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TELL-IT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TELL-IT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TELL-IT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982 597 749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TELL-IT AS</a:t>
            </a:r>
          </a:p>
        </p:txBody>
      </p:sp>
    </p:spTree>
  </p:cSld>
  <p:clrMapOvr>
    <a:masterClrMapping xmlns:a="http://schemas.openxmlformats.org/drawingml/2006/main"/>
  </p:clrMapOvr>
</p:sld>
</file>