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d9c8f7b7f34c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063ab8497d4e7e"/>
  </p:sldMasterIdLst>
  <p:sldIdLst>
    <p:sldId xmlns:r="http://schemas.openxmlformats.org/officeDocument/2006/relationships" id="256" r:id="Rdf0dad2a0db8475c"/>
    <p:sldId xmlns:r="http://schemas.openxmlformats.org/officeDocument/2006/relationships" id="257" r:id="R45469b8afd2d46ff"/>
    <p:sldId xmlns:r="http://schemas.openxmlformats.org/officeDocument/2006/relationships" id="258" r:id="Rfb10b802b32b466d"/>
    <p:sldId xmlns:r="http://schemas.openxmlformats.org/officeDocument/2006/relationships" id="259" r:id="R84dc63b93f024f71"/>
    <p:sldId xmlns:r="http://schemas.openxmlformats.org/officeDocument/2006/relationships" id="260" r:id="R34f07480c36d498a"/>
    <p:sldId xmlns:r="http://schemas.openxmlformats.org/officeDocument/2006/relationships" id="261" r:id="R406383dfdd5f4bb9"/>
    <p:sldId xmlns:r="http://schemas.openxmlformats.org/officeDocument/2006/relationships" id="262" r:id="Refba42a1117a43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063ab8497d4e7e" /><Relationship Type="http://schemas.openxmlformats.org/officeDocument/2006/relationships/slide" Target="/ppt/slides/slide1.xml" Id="Rdf0dad2a0db8475c" /><Relationship Type="http://schemas.openxmlformats.org/officeDocument/2006/relationships/slide" Target="/ppt/slides/slide2.xml" Id="R45469b8afd2d46ff" /><Relationship Type="http://schemas.openxmlformats.org/officeDocument/2006/relationships/slide" Target="/ppt/slides/slide3.xml" Id="Rfb10b802b32b466d" /><Relationship Type="http://schemas.openxmlformats.org/officeDocument/2006/relationships/slide" Target="/ppt/slides/slide4.xml" Id="R84dc63b93f024f71" /><Relationship Type="http://schemas.openxmlformats.org/officeDocument/2006/relationships/slide" Target="/ppt/slides/slide5.xml" Id="R34f07480c36d498a" /><Relationship Type="http://schemas.openxmlformats.org/officeDocument/2006/relationships/slide" Target="/ppt/slides/slide6.xml" Id="R406383dfdd5f4bb9" /><Relationship Type="http://schemas.openxmlformats.org/officeDocument/2006/relationships/slide" Target="/ppt/slides/slide7.xml" Id="Refba42a1117a43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6e7f8f2d9440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3df876a474552" /><Relationship Type="http://schemas.openxmlformats.org/officeDocument/2006/relationships/theme" Target="/ppt/slideMasters/theme/theme1.xml" Id="R34219e97cc3c47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73df876a4745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713ffb19144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1de8f9ed249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3a9521daa4c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5c38d8f8a45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bf79f0c9747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e44b4efdd42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c88e30c5945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HOTEL OSLO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HOTEL OSLO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70 198 057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11 273 615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9 001 733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1 617 350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24 696 206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CHOICE HOTELS &amp; RESORTS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Møllergata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03 11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xpress.youngstorget@choice.no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www.nordicchoicehotels.no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982 680 107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OSLO AS</a:t>
            </a:r>
          </a:p>
        </p:txBody>
      </p:sp>
    </p:spTree>
  </p:cSld>
  <p:clrMapOvr>
    <a:masterClrMapping xmlns:a="http://schemas.openxmlformats.org/drawingml/2006/main"/>
  </p:clrMapOvr>
</p:sld>
</file>