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90d93ff62948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4f6847be1b4d49"/>
  </p:sldMasterIdLst>
  <p:sldIdLst>
    <p:sldId xmlns:r="http://schemas.openxmlformats.org/officeDocument/2006/relationships" id="256" r:id="R55668e1b4e444c7a"/>
    <p:sldId xmlns:r="http://schemas.openxmlformats.org/officeDocument/2006/relationships" id="257" r:id="R32f07ebbe4714d31"/>
    <p:sldId xmlns:r="http://schemas.openxmlformats.org/officeDocument/2006/relationships" id="258" r:id="Re094d75255764a1c"/>
    <p:sldId xmlns:r="http://schemas.openxmlformats.org/officeDocument/2006/relationships" id="259" r:id="R7b7573acce244c54"/>
    <p:sldId xmlns:r="http://schemas.openxmlformats.org/officeDocument/2006/relationships" id="260" r:id="Rfbedb24d0bce4e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f6847be1b4d49" /><Relationship Type="http://schemas.openxmlformats.org/officeDocument/2006/relationships/slide" Target="/ppt/slides/slide1.xml" Id="R55668e1b4e444c7a" /><Relationship Type="http://schemas.openxmlformats.org/officeDocument/2006/relationships/slide" Target="/ppt/slides/slide2.xml" Id="R32f07ebbe4714d31" /><Relationship Type="http://schemas.openxmlformats.org/officeDocument/2006/relationships/slide" Target="/ppt/slides/slide3.xml" Id="Re094d75255764a1c" /><Relationship Type="http://schemas.openxmlformats.org/officeDocument/2006/relationships/slide" Target="/ppt/slides/slide4.xml" Id="R7b7573acce244c54" /><Relationship Type="http://schemas.openxmlformats.org/officeDocument/2006/relationships/slide" Target="/ppt/slides/slide5.xml" Id="Rfbedb24d0bce4e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edd4df5544f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5d68c33a94f7a" /><Relationship Type="http://schemas.openxmlformats.org/officeDocument/2006/relationships/theme" Target="/ppt/slideMasters/theme/theme1.xml" Id="Rdfdcb87185404b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35d68c33a94f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8bd1acbcf45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4d6d12c0046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9d4e1190f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7a149ddb4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a275cdd8f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