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d6021f4af94a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df4cf7ce904e29"/>
  </p:sldMasterIdLst>
  <p:sldIdLst>
    <p:sldId xmlns:r="http://schemas.openxmlformats.org/officeDocument/2006/relationships" id="256" r:id="R32ec505255834b59"/>
    <p:sldId xmlns:r="http://schemas.openxmlformats.org/officeDocument/2006/relationships" id="257" r:id="R4a2ac36329ff4553"/>
    <p:sldId xmlns:r="http://schemas.openxmlformats.org/officeDocument/2006/relationships" id="258" r:id="R74fc57e8345245d1"/>
    <p:sldId xmlns:r="http://schemas.openxmlformats.org/officeDocument/2006/relationships" id="259" r:id="R51cff150b8624d37"/>
    <p:sldId xmlns:r="http://schemas.openxmlformats.org/officeDocument/2006/relationships" id="260" r:id="R89ddb917a4414f84"/>
    <p:sldId xmlns:r="http://schemas.openxmlformats.org/officeDocument/2006/relationships" id="261" r:id="Rcecc76d9712b4a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df4cf7ce904e29" /><Relationship Type="http://schemas.openxmlformats.org/officeDocument/2006/relationships/slide" Target="/ppt/slides/slide1.xml" Id="R32ec505255834b59" /><Relationship Type="http://schemas.openxmlformats.org/officeDocument/2006/relationships/slide" Target="/ppt/slides/slide2.xml" Id="R4a2ac36329ff4553" /><Relationship Type="http://schemas.openxmlformats.org/officeDocument/2006/relationships/slide" Target="/ppt/slides/slide3.xml" Id="R74fc57e8345245d1" /><Relationship Type="http://schemas.openxmlformats.org/officeDocument/2006/relationships/slide" Target="/ppt/slides/slide4.xml" Id="R51cff150b8624d37" /><Relationship Type="http://schemas.openxmlformats.org/officeDocument/2006/relationships/slide" Target="/ppt/slides/slide5.xml" Id="R89ddb917a4414f84" /><Relationship Type="http://schemas.openxmlformats.org/officeDocument/2006/relationships/slide" Target="/ppt/slides/slide6.xml" Id="Rcecc76d9712b4a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73391bf20443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d89068d104132" /><Relationship Type="http://schemas.openxmlformats.org/officeDocument/2006/relationships/theme" Target="/ppt/slideMasters/theme/theme1.xml" Id="R48772dca007c4f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3d89068d1041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30a5602b8b47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662a3e7b446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91b02432543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94f0ffbf64d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85163aa4d45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f83fa750848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REVISORTEAM DA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REVISORTEAM DA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REVISORTEAM DA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REVISORTEAM DA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REVISORTEAM DA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REVISORTEAM DA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12 714 958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1 676 872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1 713 257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1 255 344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1 861 638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REVISORTEAM DA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Høvleriet, Walkersgate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1771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17 67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halden@revisor-team.no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982 824 133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REVISORTEAM DA</a:t>
            </a:r>
          </a:p>
        </p:txBody>
      </p:sp>
    </p:spTree>
  </p:cSld>
  <p:clrMapOvr>
    <a:masterClrMapping xmlns:a="http://schemas.openxmlformats.org/drawingml/2006/main"/>
  </p:clrMapOvr>
</p:sld>
</file>