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053bc287fd4a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c820526dbe4a3e"/>
  </p:sldMasterIdLst>
  <p:sldIdLst>
    <p:sldId xmlns:r="http://schemas.openxmlformats.org/officeDocument/2006/relationships" id="256" r:id="Rcc5f484b838b45b9"/>
    <p:sldId xmlns:r="http://schemas.openxmlformats.org/officeDocument/2006/relationships" id="257" r:id="R706e43f0664b4b6c"/>
    <p:sldId xmlns:r="http://schemas.openxmlformats.org/officeDocument/2006/relationships" id="258" r:id="Ra7dfdd9fdd134f93"/>
    <p:sldId xmlns:r="http://schemas.openxmlformats.org/officeDocument/2006/relationships" id="259" r:id="Rbbd0608686464f1f"/>
    <p:sldId xmlns:r="http://schemas.openxmlformats.org/officeDocument/2006/relationships" id="260" r:id="R9debdbae57f94895"/>
    <p:sldId xmlns:r="http://schemas.openxmlformats.org/officeDocument/2006/relationships" id="261" r:id="R650736fedd674e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c820526dbe4a3e" /><Relationship Type="http://schemas.openxmlformats.org/officeDocument/2006/relationships/slide" Target="/ppt/slides/slide1.xml" Id="Rcc5f484b838b45b9" /><Relationship Type="http://schemas.openxmlformats.org/officeDocument/2006/relationships/slide" Target="/ppt/slides/slide2.xml" Id="R706e43f0664b4b6c" /><Relationship Type="http://schemas.openxmlformats.org/officeDocument/2006/relationships/slide" Target="/ppt/slides/slide3.xml" Id="Ra7dfdd9fdd134f93" /><Relationship Type="http://schemas.openxmlformats.org/officeDocument/2006/relationships/slide" Target="/ppt/slides/slide4.xml" Id="Rbbd0608686464f1f" /><Relationship Type="http://schemas.openxmlformats.org/officeDocument/2006/relationships/slide" Target="/ppt/slides/slide5.xml" Id="R9debdbae57f94895" /><Relationship Type="http://schemas.openxmlformats.org/officeDocument/2006/relationships/slide" Target="/ppt/slides/slide6.xml" Id="R650736fedd674e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0303f3a34a47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2b3a9be5a4670" /><Relationship Type="http://schemas.openxmlformats.org/officeDocument/2006/relationships/theme" Target="/ppt/slideMasters/theme/theme1.xml" Id="R7df0c666e6584a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72b3a9be5a46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0c0f32aba46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4eaf8c1fe4f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03d8b0be946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89d2a27d048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0ca81c95d4c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d8e7267c34b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DIXI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DIXI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9 464 219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1 516 804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1 888 421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3 556 143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982 990 513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