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b334de0b44a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2177e264b24cf9"/>
  </p:sldMasterIdLst>
  <p:sldIdLst>
    <p:sldId xmlns:r="http://schemas.openxmlformats.org/officeDocument/2006/relationships" id="256" r:id="R4224e974a231460e"/>
    <p:sldId xmlns:r="http://schemas.openxmlformats.org/officeDocument/2006/relationships" id="257" r:id="Rea23aef9c54f4039"/>
    <p:sldId xmlns:r="http://schemas.openxmlformats.org/officeDocument/2006/relationships" id="258" r:id="R3a127889f25b4786"/>
    <p:sldId xmlns:r="http://schemas.openxmlformats.org/officeDocument/2006/relationships" id="259" r:id="Ra97aace6f9e4420e"/>
    <p:sldId xmlns:r="http://schemas.openxmlformats.org/officeDocument/2006/relationships" id="260" r:id="R3704b57709084533"/>
    <p:sldId xmlns:r="http://schemas.openxmlformats.org/officeDocument/2006/relationships" id="261" r:id="R81967b79866d48ea"/>
    <p:sldId xmlns:r="http://schemas.openxmlformats.org/officeDocument/2006/relationships" id="262" r:id="Rf15496a9829c42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177e264b24cf9" /><Relationship Type="http://schemas.openxmlformats.org/officeDocument/2006/relationships/slide" Target="/ppt/slides/slide1.xml" Id="R4224e974a231460e" /><Relationship Type="http://schemas.openxmlformats.org/officeDocument/2006/relationships/slide" Target="/ppt/slides/slide2.xml" Id="Rea23aef9c54f4039" /><Relationship Type="http://schemas.openxmlformats.org/officeDocument/2006/relationships/slide" Target="/ppt/slides/slide3.xml" Id="R3a127889f25b4786" /><Relationship Type="http://schemas.openxmlformats.org/officeDocument/2006/relationships/slide" Target="/ppt/slides/slide4.xml" Id="Ra97aace6f9e4420e" /><Relationship Type="http://schemas.openxmlformats.org/officeDocument/2006/relationships/slide" Target="/ppt/slides/slide5.xml" Id="R3704b57709084533" /><Relationship Type="http://schemas.openxmlformats.org/officeDocument/2006/relationships/slide" Target="/ppt/slides/slide6.xml" Id="R81967b79866d48ea" /><Relationship Type="http://schemas.openxmlformats.org/officeDocument/2006/relationships/slide" Target="/ppt/slides/slide7.xml" Id="Rf15496a9829c42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4df31961542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afe7e240747c0" /><Relationship Type="http://schemas.openxmlformats.org/officeDocument/2006/relationships/theme" Target="/ppt/slideMasters/theme/theme1.xml" Id="Re752535a7a64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3afe7e240747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fbc61cf9b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c4a7dbff24d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93a414a1c44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7af4b74a24a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c08b6d2f74f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5aba49af047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e28234d1a4a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14 848 903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47 637 561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175 724 479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NORDANGER BENTE H GJØVAAG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983 025 331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 HOLDING AS</a:t>
            </a:r>
          </a:p>
        </p:txBody>
      </p:sp>
    </p:spTree>
  </p:cSld>
  <p:clrMapOvr>
    <a:masterClrMapping xmlns:a="http://schemas.openxmlformats.org/drawingml/2006/main"/>
  </p:clrMapOvr>
</p:sld>
</file>