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9324760aa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162b659c494f65"/>
  </p:sldMasterIdLst>
  <p:sldIdLst>
    <p:sldId xmlns:r="http://schemas.openxmlformats.org/officeDocument/2006/relationships" id="256" r:id="Rdda2030bdb3049a9"/>
    <p:sldId xmlns:r="http://schemas.openxmlformats.org/officeDocument/2006/relationships" id="257" r:id="Rbe3e7cde23564073"/>
    <p:sldId xmlns:r="http://schemas.openxmlformats.org/officeDocument/2006/relationships" id="258" r:id="R49365e9b687843ba"/>
    <p:sldId xmlns:r="http://schemas.openxmlformats.org/officeDocument/2006/relationships" id="259" r:id="R600f453ea01a4f98"/>
    <p:sldId xmlns:r="http://schemas.openxmlformats.org/officeDocument/2006/relationships" id="260" r:id="Rb457ae930cd243bb"/>
    <p:sldId xmlns:r="http://schemas.openxmlformats.org/officeDocument/2006/relationships" id="261" r:id="Rbf7fe01cf2ea4a64"/>
    <p:sldId xmlns:r="http://schemas.openxmlformats.org/officeDocument/2006/relationships" id="262" r:id="R412c6fc509cf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62b659c494f65" /><Relationship Type="http://schemas.openxmlformats.org/officeDocument/2006/relationships/slide" Target="/ppt/slides/slide1.xml" Id="Rdda2030bdb3049a9" /><Relationship Type="http://schemas.openxmlformats.org/officeDocument/2006/relationships/slide" Target="/ppt/slides/slide2.xml" Id="Rbe3e7cde23564073" /><Relationship Type="http://schemas.openxmlformats.org/officeDocument/2006/relationships/slide" Target="/ppt/slides/slide3.xml" Id="R49365e9b687843ba" /><Relationship Type="http://schemas.openxmlformats.org/officeDocument/2006/relationships/slide" Target="/ppt/slides/slide4.xml" Id="R600f453ea01a4f98" /><Relationship Type="http://schemas.openxmlformats.org/officeDocument/2006/relationships/slide" Target="/ppt/slides/slide5.xml" Id="Rb457ae930cd243bb" /><Relationship Type="http://schemas.openxmlformats.org/officeDocument/2006/relationships/slide" Target="/ppt/slides/slide6.xml" Id="Rbf7fe01cf2ea4a64" /><Relationship Type="http://schemas.openxmlformats.org/officeDocument/2006/relationships/slide" Target="/ppt/slides/slide7.xml" Id="R412c6fc509cf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920653df1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0b3e0aba4478" /><Relationship Type="http://schemas.openxmlformats.org/officeDocument/2006/relationships/theme" Target="/ppt/slideMasters/theme/theme1.xml" Id="Rd568bb610e63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30b3e0aba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1ffa41ab445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449dcd8a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3b8d06ec45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db372bb39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6d71c33da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ca26db54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4a12a631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OLDEN OG VIKANE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OLDEN OG VIKANE REKNESKAP AS ble etablert [år] og holder til i 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3 327 293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GEIBRY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MAGNE BRUVOLL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VIGDIS GUDDAL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ANNLAUG TORDIS VALAKER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HANS AUFLEM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INGE RUSTØEN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1664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6788 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39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983 037 321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OLDEN OG VIKANE REKNESKAP AS</a:t>
            </a:r>
          </a:p>
        </p:txBody>
      </p:sp>
    </p:spTree>
  </p:cSld>
  <p:clrMapOvr>
    <a:masterClrMapping xmlns:a="http://schemas.openxmlformats.org/drawingml/2006/main"/>
  </p:clrMapOvr>
</p:sld>
</file>