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0dbe24fe54a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deda9b0a34c6f"/>
  </p:sldMasterIdLst>
  <p:sldIdLst>
    <p:sldId xmlns:r="http://schemas.openxmlformats.org/officeDocument/2006/relationships" id="256" r:id="R1668e441a1a64477"/>
    <p:sldId xmlns:r="http://schemas.openxmlformats.org/officeDocument/2006/relationships" id="257" r:id="R310acc9afc5f4e53"/>
    <p:sldId xmlns:r="http://schemas.openxmlformats.org/officeDocument/2006/relationships" id="258" r:id="R8e97125b47044f66"/>
    <p:sldId xmlns:r="http://schemas.openxmlformats.org/officeDocument/2006/relationships" id="259" r:id="R9c1360b0932d4638"/>
    <p:sldId xmlns:r="http://schemas.openxmlformats.org/officeDocument/2006/relationships" id="260" r:id="R9a77bbf92c5947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deda9b0a34c6f" /><Relationship Type="http://schemas.openxmlformats.org/officeDocument/2006/relationships/slide" Target="/ppt/slides/slide1.xml" Id="R1668e441a1a64477" /><Relationship Type="http://schemas.openxmlformats.org/officeDocument/2006/relationships/slide" Target="/ppt/slides/slide2.xml" Id="R310acc9afc5f4e53" /><Relationship Type="http://schemas.openxmlformats.org/officeDocument/2006/relationships/slide" Target="/ppt/slides/slide3.xml" Id="R8e97125b47044f66" /><Relationship Type="http://schemas.openxmlformats.org/officeDocument/2006/relationships/slide" Target="/ppt/slides/slide4.xml" Id="R9c1360b0932d4638" /><Relationship Type="http://schemas.openxmlformats.org/officeDocument/2006/relationships/slide" Target="/ppt/slides/slide5.xml" Id="R9a77bbf92c5947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f67e0734804e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f888f9e7a418f" /><Relationship Type="http://schemas.openxmlformats.org/officeDocument/2006/relationships/theme" Target="/ppt/slideMasters/theme/theme1.xml" Id="R561dcf2e36864b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f888f9e7a41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c099c0af8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6d68bfff343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9ed2d58f044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d777c2d8044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2eddd03f34d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BILPLEIE &amp; ANTIRUSTSENTER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BILPLEIE &amp; ANTIRUSTSENTER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BILPLEIE &amp; ANTIRUSTSENTER AS</a:t>
            </a:r>
          </a:p>
        </p:txBody>
      </p:sp>
    </p:spTree>
  </p:cSld>
  <p:clrMapOvr>
    <a:masterClrMapping xmlns:a="http://schemas.openxmlformats.org/drawingml/2006/main"/>
  </p:clrMapOvr>
</p:sld>
</file>