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e4b503dfb54f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bb899f0d644cb7"/>
  </p:sldMasterIdLst>
  <p:sldIdLst>
    <p:sldId xmlns:r="http://schemas.openxmlformats.org/officeDocument/2006/relationships" id="256" r:id="Rf7843d40a8c84a2e"/>
    <p:sldId xmlns:r="http://schemas.openxmlformats.org/officeDocument/2006/relationships" id="257" r:id="R17317ca90ab04e4e"/>
    <p:sldId xmlns:r="http://schemas.openxmlformats.org/officeDocument/2006/relationships" id="258" r:id="R26e2f0e009984ba5"/>
    <p:sldId xmlns:r="http://schemas.openxmlformats.org/officeDocument/2006/relationships" id="259" r:id="R2c690746a61244bb"/>
    <p:sldId xmlns:r="http://schemas.openxmlformats.org/officeDocument/2006/relationships" id="260" r:id="R5aec204be60448e3"/>
    <p:sldId xmlns:r="http://schemas.openxmlformats.org/officeDocument/2006/relationships" id="261" r:id="R1015982eae324b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bb899f0d644cb7" /><Relationship Type="http://schemas.openxmlformats.org/officeDocument/2006/relationships/slide" Target="/ppt/slides/slide1.xml" Id="Rf7843d40a8c84a2e" /><Relationship Type="http://schemas.openxmlformats.org/officeDocument/2006/relationships/slide" Target="/ppt/slides/slide2.xml" Id="R17317ca90ab04e4e" /><Relationship Type="http://schemas.openxmlformats.org/officeDocument/2006/relationships/slide" Target="/ppt/slides/slide3.xml" Id="R26e2f0e009984ba5" /><Relationship Type="http://schemas.openxmlformats.org/officeDocument/2006/relationships/slide" Target="/ppt/slides/slide4.xml" Id="R2c690746a61244bb" /><Relationship Type="http://schemas.openxmlformats.org/officeDocument/2006/relationships/slide" Target="/ppt/slides/slide5.xml" Id="R5aec204be60448e3" /><Relationship Type="http://schemas.openxmlformats.org/officeDocument/2006/relationships/slide" Target="/ppt/slides/slide6.xml" Id="R1015982eae324b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5054495ef447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a590d05e44ac4" /><Relationship Type="http://schemas.openxmlformats.org/officeDocument/2006/relationships/theme" Target="/ppt/slideMasters/theme/theme1.xml" Id="Rb3641cc769894e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1a590d05e44a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a57c7c9804f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e9790aea143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a040b54254f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6e0661cbd4a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ab0a1a97045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cd20cab7f44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ARTICON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ARTICON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1 331 585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240 986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137 319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680 886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983 076 912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ARTICON AS</a:t>
            </a:r>
          </a:p>
        </p:txBody>
      </p:sp>
    </p:spTree>
  </p:cSld>
  <p:clrMapOvr>
    <a:masterClrMapping xmlns:a="http://schemas.openxmlformats.org/drawingml/2006/main"/>
  </p:clrMapOvr>
</p:sld>
</file>