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8db8c6eaf94d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7870b21cc64ea5"/>
  </p:sldMasterIdLst>
  <p:sldIdLst>
    <p:sldId xmlns:r="http://schemas.openxmlformats.org/officeDocument/2006/relationships" id="256" r:id="R900cbe824ae74965"/>
    <p:sldId xmlns:r="http://schemas.openxmlformats.org/officeDocument/2006/relationships" id="257" r:id="Rec662bc3ca8e4423"/>
    <p:sldId xmlns:r="http://schemas.openxmlformats.org/officeDocument/2006/relationships" id="258" r:id="Raea60b81aaec4cea"/>
    <p:sldId xmlns:r="http://schemas.openxmlformats.org/officeDocument/2006/relationships" id="259" r:id="Rda9af88f5e20415b"/>
    <p:sldId xmlns:r="http://schemas.openxmlformats.org/officeDocument/2006/relationships" id="260" r:id="Ra68cbf408fc84b43"/>
    <p:sldId xmlns:r="http://schemas.openxmlformats.org/officeDocument/2006/relationships" id="261" r:id="R38ef54cd65cf4ce3"/>
    <p:sldId xmlns:r="http://schemas.openxmlformats.org/officeDocument/2006/relationships" id="262" r:id="R332164f0528a4c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870b21cc64ea5" /><Relationship Type="http://schemas.openxmlformats.org/officeDocument/2006/relationships/slide" Target="/ppt/slides/slide1.xml" Id="R900cbe824ae74965" /><Relationship Type="http://schemas.openxmlformats.org/officeDocument/2006/relationships/slide" Target="/ppt/slides/slide2.xml" Id="Rec662bc3ca8e4423" /><Relationship Type="http://schemas.openxmlformats.org/officeDocument/2006/relationships/slide" Target="/ppt/slides/slide3.xml" Id="Raea60b81aaec4cea" /><Relationship Type="http://schemas.openxmlformats.org/officeDocument/2006/relationships/slide" Target="/ppt/slides/slide4.xml" Id="Rda9af88f5e20415b" /><Relationship Type="http://schemas.openxmlformats.org/officeDocument/2006/relationships/slide" Target="/ppt/slides/slide5.xml" Id="Ra68cbf408fc84b43" /><Relationship Type="http://schemas.openxmlformats.org/officeDocument/2006/relationships/slide" Target="/ppt/slides/slide6.xml" Id="R38ef54cd65cf4ce3" /><Relationship Type="http://schemas.openxmlformats.org/officeDocument/2006/relationships/slide" Target="/ppt/slides/slide7.xml" Id="R332164f0528a4c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d34cebb60f48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951e8a4604f65" /><Relationship Type="http://schemas.openxmlformats.org/officeDocument/2006/relationships/theme" Target="/ppt/slideMasters/theme/theme1.xml" Id="R5b2a3fe46c9b4a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b951e8a4604f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b4acc1e6546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815ab968946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923e5547749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7d82cb99746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3429e312a4c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1e0aa158942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f56524abd43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RØROS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RØROS VVS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22 698 243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2 864 616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2 770 508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28 489 473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34 554 913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REIMERSBERGET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HOLLUM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Øra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41 21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rorosvvs@roros.net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983 148 387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VVS AS</a:t>
            </a:r>
          </a:p>
        </p:txBody>
      </p:sp>
    </p:spTree>
  </p:cSld>
  <p:clrMapOvr>
    <a:masterClrMapping xmlns:a="http://schemas.openxmlformats.org/drawingml/2006/main"/>
  </p:clrMapOvr>
</p:sld>
</file>