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2d109da9a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f6f37d70b48da"/>
  </p:sldMasterIdLst>
  <p:sldIdLst>
    <p:sldId xmlns:r="http://schemas.openxmlformats.org/officeDocument/2006/relationships" id="256" r:id="R14863808c0924f70"/>
    <p:sldId xmlns:r="http://schemas.openxmlformats.org/officeDocument/2006/relationships" id="257" r:id="R03d92c9f17d14dc3"/>
    <p:sldId xmlns:r="http://schemas.openxmlformats.org/officeDocument/2006/relationships" id="258" r:id="Rbb20a1e8081b4c18"/>
    <p:sldId xmlns:r="http://schemas.openxmlformats.org/officeDocument/2006/relationships" id="259" r:id="R767cb64d901e49c8"/>
    <p:sldId xmlns:r="http://schemas.openxmlformats.org/officeDocument/2006/relationships" id="260" r:id="R71e780de1acc4a55"/>
    <p:sldId xmlns:r="http://schemas.openxmlformats.org/officeDocument/2006/relationships" id="261" r:id="R730d9c570b4744a7"/>
    <p:sldId xmlns:r="http://schemas.openxmlformats.org/officeDocument/2006/relationships" id="262" r:id="R8df71337f8b0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f6f37d70b48da" /><Relationship Type="http://schemas.openxmlformats.org/officeDocument/2006/relationships/slide" Target="/ppt/slides/slide1.xml" Id="R14863808c0924f70" /><Relationship Type="http://schemas.openxmlformats.org/officeDocument/2006/relationships/slide" Target="/ppt/slides/slide2.xml" Id="R03d92c9f17d14dc3" /><Relationship Type="http://schemas.openxmlformats.org/officeDocument/2006/relationships/slide" Target="/ppt/slides/slide3.xml" Id="Rbb20a1e8081b4c18" /><Relationship Type="http://schemas.openxmlformats.org/officeDocument/2006/relationships/slide" Target="/ppt/slides/slide4.xml" Id="R767cb64d901e49c8" /><Relationship Type="http://schemas.openxmlformats.org/officeDocument/2006/relationships/slide" Target="/ppt/slides/slide5.xml" Id="R71e780de1acc4a55" /><Relationship Type="http://schemas.openxmlformats.org/officeDocument/2006/relationships/slide" Target="/ppt/slides/slide6.xml" Id="R730d9c570b4744a7" /><Relationship Type="http://schemas.openxmlformats.org/officeDocument/2006/relationships/slide" Target="/ppt/slides/slide7.xml" Id="R8df71337f8b0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b8cd4e15d4e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aa055fa94078" /><Relationship Type="http://schemas.openxmlformats.org/officeDocument/2006/relationships/theme" Target="/ppt/slideMasters/theme/theme1.xml" Id="Rbf5e392e6a1d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9aa055fa9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b708ecb0b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fe6d9ed14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1b0820025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aa10f577c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a5fd2a7d34e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d269b80c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6efd70de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 INVESTMENTS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−37 939 736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290 961 499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2 804 250 292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