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762a6142bd4e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c41c2f188d43eb"/>
  </p:sldMasterIdLst>
  <p:sldIdLst>
    <p:sldId xmlns:r="http://schemas.openxmlformats.org/officeDocument/2006/relationships" id="256" r:id="R4fff5741d3634a62"/>
    <p:sldId xmlns:r="http://schemas.openxmlformats.org/officeDocument/2006/relationships" id="257" r:id="R2af728339cae4591"/>
    <p:sldId xmlns:r="http://schemas.openxmlformats.org/officeDocument/2006/relationships" id="258" r:id="R7baf3f7da8bc48dd"/>
    <p:sldId xmlns:r="http://schemas.openxmlformats.org/officeDocument/2006/relationships" id="259" r:id="Re615e729770643e2"/>
    <p:sldId xmlns:r="http://schemas.openxmlformats.org/officeDocument/2006/relationships" id="260" r:id="R82097a46648340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41c2f188d43eb" /><Relationship Type="http://schemas.openxmlformats.org/officeDocument/2006/relationships/slide" Target="/ppt/slides/slide1.xml" Id="R4fff5741d3634a62" /><Relationship Type="http://schemas.openxmlformats.org/officeDocument/2006/relationships/slide" Target="/ppt/slides/slide2.xml" Id="R2af728339cae4591" /><Relationship Type="http://schemas.openxmlformats.org/officeDocument/2006/relationships/slide" Target="/ppt/slides/slide3.xml" Id="R7baf3f7da8bc48dd" /><Relationship Type="http://schemas.openxmlformats.org/officeDocument/2006/relationships/slide" Target="/ppt/slides/slide4.xml" Id="Re615e729770643e2" /><Relationship Type="http://schemas.openxmlformats.org/officeDocument/2006/relationships/slide" Target="/ppt/slides/slide5.xml" Id="R82097a46648340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1565e274e143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d137814b34552" /><Relationship Type="http://schemas.openxmlformats.org/officeDocument/2006/relationships/theme" Target="/ppt/slideMasters/theme/theme1.xml" Id="R50f4031d48d749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ad137814b345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0612ea0ac41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9f63f154f4d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ec353bcd64f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7fa0d840140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017e7f63f42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MANDAL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MANDAL REGNSKAPSSERVICE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983 371 213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