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904cc496e7d470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a655bc53fbb41bb"/>
  </p:sldMasterIdLst>
  <p:sldIdLst>
    <p:sldId xmlns:r="http://schemas.openxmlformats.org/officeDocument/2006/relationships" id="256" r:id="Rc5f40fbbfd364d4d"/>
    <p:sldId xmlns:r="http://schemas.openxmlformats.org/officeDocument/2006/relationships" id="257" r:id="Rd5e6c4e5a104444c"/>
    <p:sldId xmlns:r="http://schemas.openxmlformats.org/officeDocument/2006/relationships" id="258" r:id="Ra61b79a4845a4c64"/>
    <p:sldId xmlns:r="http://schemas.openxmlformats.org/officeDocument/2006/relationships" id="259" r:id="Rbfe7be116f6c4612"/>
    <p:sldId xmlns:r="http://schemas.openxmlformats.org/officeDocument/2006/relationships" id="260" r:id="Rea6d9defbcc94c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655bc53fbb41bb" /><Relationship Type="http://schemas.openxmlformats.org/officeDocument/2006/relationships/slide" Target="/ppt/slides/slide1.xml" Id="Rc5f40fbbfd364d4d" /><Relationship Type="http://schemas.openxmlformats.org/officeDocument/2006/relationships/slide" Target="/ppt/slides/slide2.xml" Id="Rd5e6c4e5a104444c" /><Relationship Type="http://schemas.openxmlformats.org/officeDocument/2006/relationships/slide" Target="/ppt/slides/slide3.xml" Id="Ra61b79a4845a4c64" /><Relationship Type="http://schemas.openxmlformats.org/officeDocument/2006/relationships/slide" Target="/ppt/slides/slide4.xml" Id="Rbfe7be116f6c4612" /><Relationship Type="http://schemas.openxmlformats.org/officeDocument/2006/relationships/slide" Target="/ppt/slides/slide5.xml" Id="Rea6d9defbcc94c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f937c5170848b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c2157ad81849e7" /><Relationship Type="http://schemas.openxmlformats.org/officeDocument/2006/relationships/theme" Target="/ppt/slideMasters/theme/theme1.xml" Id="R809c2eb621ec4c2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8c2157ad81849e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a0dd77d82f4bc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ebd6a585dd4b3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ef1354d0714ce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2b429c2b9c4b8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44c404d4a34ac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DERIGA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DERIGA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DERIGA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DERIGA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DERIGA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DERIGA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983 427 839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DERIGA AS</a:t>
            </a:r>
          </a:p>
        </p:txBody>
      </p:sp>
    </p:spTree>
  </p:cSld>
  <p:clrMapOvr>
    <a:masterClrMapping xmlns:a="http://schemas.openxmlformats.org/drawingml/2006/main"/>
  </p:clrMapOvr>
</p:sld>
</file>