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cc4336e5e046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f733c9536b4c5f"/>
  </p:sldMasterIdLst>
  <p:sldIdLst>
    <p:sldId xmlns:r="http://schemas.openxmlformats.org/officeDocument/2006/relationships" id="256" r:id="R122e16a30aa54784"/>
    <p:sldId xmlns:r="http://schemas.openxmlformats.org/officeDocument/2006/relationships" id="257" r:id="R3eca7ef29d104d8f"/>
    <p:sldId xmlns:r="http://schemas.openxmlformats.org/officeDocument/2006/relationships" id="258" r:id="R16d6d729b4194bdd"/>
    <p:sldId xmlns:r="http://schemas.openxmlformats.org/officeDocument/2006/relationships" id="259" r:id="R953b34af5ae64dee"/>
    <p:sldId xmlns:r="http://schemas.openxmlformats.org/officeDocument/2006/relationships" id="260" r:id="R4422d8608c224a7c"/>
    <p:sldId xmlns:r="http://schemas.openxmlformats.org/officeDocument/2006/relationships" id="261" r:id="R330ca72baff84af9"/>
    <p:sldId xmlns:r="http://schemas.openxmlformats.org/officeDocument/2006/relationships" id="262" r:id="R6b8a2695356e4f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f733c9536b4c5f" /><Relationship Type="http://schemas.openxmlformats.org/officeDocument/2006/relationships/slide" Target="/ppt/slides/slide1.xml" Id="R122e16a30aa54784" /><Relationship Type="http://schemas.openxmlformats.org/officeDocument/2006/relationships/slide" Target="/ppt/slides/slide2.xml" Id="R3eca7ef29d104d8f" /><Relationship Type="http://schemas.openxmlformats.org/officeDocument/2006/relationships/slide" Target="/ppt/slides/slide3.xml" Id="R16d6d729b4194bdd" /><Relationship Type="http://schemas.openxmlformats.org/officeDocument/2006/relationships/slide" Target="/ppt/slides/slide4.xml" Id="R953b34af5ae64dee" /><Relationship Type="http://schemas.openxmlformats.org/officeDocument/2006/relationships/slide" Target="/ppt/slides/slide5.xml" Id="R4422d8608c224a7c" /><Relationship Type="http://schemas.openxmlformats.org/officeDocument/2006/relationships/slide" Target="/ppt/slides/slide6.xml" Id="R330ca72baff84af9" /><Relationship Type="http://schemas.openxmlformats.org/officeDocument/2006/relationships/slide" Target="/ppt/slides/slide7.xml" Id="R6b8a2695356e4f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86a1033ed04b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756a8d3a4c4d62" /><Relationship Type="http://schemas.openxmlformats.org/officeDocument/2006/relationships/theme" Target="/ppt/slideMasters/theme/theme1.xml" Id="R9a7636a49e0849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756a8d3a4c4d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73fdba35414e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7f904250884b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a44520d3b745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7821ae9faf4a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e26e4630664f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51f305fa604b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27da4052a246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REMO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REMO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−182 390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744 723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50 656 946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72 129 307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KASRIS AS  –  31,7 %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MAROM AS  –  31,7 %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SILDRING AS  –  31,7 %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GERD REME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ADB Senteret AS, Langgata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4515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983 453 821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REMO AS</a:t>
            </a:r>
          </a:p>
        </p:txBody>
      </p:sp>
    </p:spTree>
  </p:cSld>
  <p:clrMapOvr>
    <a:masterClrMapping xmlns:a="http://schemas.openxmlformats.org/drawingml/2006/main"/>
  </p:clrMapOvr>
</p:sld>
</file>