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9cfef993c41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8e88135314481"/>
  </p:sldMasterIdLst>
  <p:sldIdLst>
    <p:sldId xmlns:r="http://schemas.openxmlformats.org/officeDocument/2006/relationships" id="256" r:id="Rb19f427f6a8b4c85"/>
    <p:sldId xmlns:r="http://schemas.openxmlformats.org/officeDocument/2006/relationships" id="257" r:id="R1690c64b2eaf46c3"/>
    <p:sldId xmlns:r="http://schemas.openxmlformats.org/officeDocument/2006/relationships" id="258" r:id="R2d5f3ad4ba92452a"/>
    <p:sldId xmlns:r="http://schemas.openxmlformats.org/officeDocument/2006/relationships" id="259" r:id="Rd46b26ea9b9c474e"/>
    <p:sldId xmlns:r="http://schemas.openxmlformats.org/officeDocument/2006/relationships" id="260" r:id="R887d2e6d9ebc4d6c"/>
    <p:sldId xmlns:r="http://schemas.openxmlformats.org/officeDocument/2006/relationships" id="261" r:id="R599963df8d4e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8e88135314481" /><Relationship Type="http://schemas.openxmlformats.org/officeDocument/2006/relationships/slide" Target="/ppt/slides/slide1.xml" Id="Rb19f427f6a8b4c85" /><Relationship Type="http://schemas.openxmlformats.org/officeDocument/2006/relationships/slide" Target="/ppt/slides/slide2.xml" Id="R1690c64b2eaf46c3" /><Relationship Type="http://schemas.openxmlformats.org/officeDocument/2006/relationships/slide" Target="/ppt/slides/slide3.xml" Id="R2d5f3ad4ba92452a" /><Relationship Type="http://schemas.openxmlformats.org/officeDocument/2006/relationships/slide" Target="/ppt/slides/slide4.xml" Id="Rd46b26ea9b9c474e" /><Relationship Type="http://schemas.openxmlformats.org/officeDocument/2006/relationships/slide" Target="/ppt/slides/slide5.xml" Id="R887d2e6d9ebc4d6c" /><Relationship Type="http://schemas.openxmlformats.org/officeDocument/2006/relationships/slide" Target="/ppt/slides/slide6.xml" Id="R599963df8d4e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add42e420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a7bc1145844e4" /><Relationship Type="http://schemas.openxmlformats.org/officeDocument/2006/relationships/theme" Target="/ppt/slideMasters/theme/theme1.xml" Id="Rb81e56ae8d12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a7bc11458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c92200b59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4f688241d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c10a5cdcf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3b5645535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2526beb884c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5998fac10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