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deaf24952147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27579b1993499b"/>
  </p:sldMasterIdLst>
  <p:sldIdLst>
    <p:sldId xmlns:r="http://schemas.openxmlformats.org/officeDocument/2006/relationships" id="256" r:id="R882d8e4377e54160"/>
    <p:sldId xmlns:r="http://schemas.openxmlformats.org/officeDocument/2006/relationships" id="257" r:id="R047f8204e73445d4"/>
    <p:sldId xmlns:r="http://schemas.openxmlformats.org/officeDocument/2006/relationships" id="258" r:id="R963b493792324d32"/>
    <p:sldId xmlns:r="http://schemas.openxmlformats.org/officeDocument/2006/relationships" id="259" r:id="R35a44941325b4b73"/>
    <p:sldId xmlns:r="http://schemas.openxmlformats.org/officeDocument/2006/relationships" id="260" r:id="R54411699a5f547a3"/>
    <p:sldId xmlns:r="http://schemas.openxmlformats.org/officeDocument/2006/relationships" id="261" r:id="R1a5257221a5a4e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27579b1993499b" /><Relationship Type="http://schemas.openxmlformats.org/officeDocument/2006/relationships/slide" Target="/ppt/slides/slide1.xml" Id="R882d8e4377e54160" /><Relationship Type="http://schemas.openxmlformats.org/officeDocument/2006/relationships/slide" Target="/ppt/slides/slide2.xml" Id="R047f8204e73445d4" /><Relationship Type="http://schemas.openxmlformats.org/officeDocument/2006/relationships/slide" Target="/ppt/slides/slide3.xml" Id="R963b493792324d32" /><Relationship Type="http://schemas.openxmlformats.org/officeDocument/2006/relationships/slide" Target="/ppt/slides/slide4.xml" Id="R35a44941325b4b73" /><Relationship Type="http://schemas.openxmlformats.org/officeDocument/2006/relationships/slide" Target="/ppt/slides/slide5.xml" Id="R54411699a5f547a3" /><Relationship Type="http://schemas.openxmlformats.org/officeDocument/2006/relationships/slide" Target="/ppt/slides/slide6.xml" Id="R1a5257221a5a4e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2f3eba39544e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5aa30b47954ac2" /><Relationship Type="http://schemas.openxmlformats.org/officeDocument/2006/relationships/theme" Target="/ppt/slideMasters/theme/theme1.xml" Id="Ree49a73e726246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5aa30b47954a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2342bcd46e4e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a07d47cbaa42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f11529f2a04e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ca03a04bec45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061e72608842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5d5ad629614a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SAMEIET BÅHUSVEIEN 10-18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SAMEIET BÅHUSVEIEN 10-18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SAMEIET BÅHUSVEIEN 10-18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SAMEIET BÅHUSVEIEN 10-18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SAMEIET BÅHUSVEIEN 10-18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SAMEIET BÅHUSVEIEN 10-18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4 975 032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1 676 305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500 115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−19 763 559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1 238 930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SAMEIET BÅHUSVEIEN 10-18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Innspurten 11C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12 23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firmapost@obf.no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www.obf.no/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983 490 697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SAMEIET BÅHUSVEIEN 10-18</a:t>
            </a:r>
          </a:p>
        </p:txBody>
      </p:sp>
    </p:spTree>
  </p:cSld>
  <p:clrMapOvr>
    <a:masterClrMapping xmlns:a="http://schemas.openxmlformats.org/drawingml/2006/main"/>
  </p:clrMapOvr>
</p:sld>
</file>