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e3b2b534964e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dedb46b1fe4ecc"/>
  </p:sldMasterIdLst>
  <p:sldIdLst>
    <p:sldId xmlns:r="http://schemas.openxmlformats.org/officeDocument/2006/relationships" id="256" r:id="R020c42561bbe48a7"/>
    <p:sldId xmlns:r="http://schemas.openxmlformats.org/officeDocument/2006/relationships" id="257" r:id="Rf558910af9df4cdd"/>
    <p:sldId xmlns:r="http://schemas.openxmlformats.org/officeDocument/2006/relationships" id="258" r:id="Re82a2789c4fe4cb8"/>
    <p:sldId xmlns:r="http://schemas.openxmlformats.org/officeDocument/2006/relationships" id="259" r:id="R6f7f6bf860164805"/>
    <p:sldId xmlns:r="http://schemas.openxmlformats.org/officeDocument/2006/relationships" id="260" r:id="Rc2e99c9b578144c2"/>
    <p:sldId xmlns:r="http://schemas.openxmlformats.org/officeDocument/2006/relationships" id="261" r:id="R9db9e2b191d74447"/>
    <p:sldId xmlns:r="http://schemas.openxmlformats.org/officeDocument/2006/relationships" id="262" r:id="R7411765b9aa340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dedb46b1fe4ecc" /><Relationship Type="http://schemas.openxmlformats.org/officeDocument/2006/relationships/slide" Target="/ppt/slides/slide1.xml" Id="R020c42561bbe48a7" /><Relationship Type="http://schemas.openxmlformats.org/officeDocument/2006/relationships/slide" Target="/ppt/slides/slide2.xml" Id="Rf558910af9df4cdd" /><Relationship Type="http://schemas.openxmlformats.org/officeDocument/2006/relationships/slide" Target="/ppt/slides/slide3.xml" Id="Re82a2789c4fe4cb8" /><Relationship Type="http://schemas.openxmlformats.org/officeDocument/2006/relationships/slide" Target="/ppt/slides/slide4.xml" Id="R6f7f6bf860164805" /><Relationship Type="http://schemas.openxmlformats.org/officeDocument/2006/relationships/slide" Target="/ppt/slides/slide5.xml" Id="Rc2e99c9b578144c2" /><Relationship Type="http://schemas.openxmlformats.org/officeDocument/2006/relationships/slide" Target="/ppt/slides/slide6.xml" Id="R9db9e2b191d74447" /><Relationship Type="http://schemas.openxmlformats.org/officeDocument/2006/relationships/slide" Target="/ppt/slides/slide7.xml" Id="R7411765b9aa340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03676af0f347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503796fbd4c88" /><Relationship Type="http://schemas.openxmlformats.org/officeDocument/2006/relationships/theme" Target="/ppt/slideMasters/theme/theme1.xml" Id="R3d6836a468ec41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4503796fbd4c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691f9b8544c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4111336f146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3ccc0fac241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c889ca9f447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f9a85381b4a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75c0d647f44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9f74db0964c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SUMO SOLLI PLASS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SUMO SOLLI PLASS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SUMO SOLLI PLASS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SUMO SOLLI PLASS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SUMO SOLLI PLASS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SUMO SOLLI PLASS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27 995 335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1 067 175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940 420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3 679 211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9 552 948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SUMO SOLLI PLASS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SUMO SOLLI PLASS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sumo@sinco.no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www.sumorestaurant.no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983 501 451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SUMO SOLLI PLASS AS</a:t>
            </a:r>
          </a:p>
        </p:txBody>
      </p:sp>
    </p:spTree>
  </p:cSld>
  <p:clrMapOvr>
    <a:masterClrMapping xmlns:a="http://schemas.openxmlformats.org/drawingml/2006/main"/>
  </p:clrMapOvr>
</p:sld>
</file>