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5472fd034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9e1351a004bf0"/>
  </p:sldMasterIdLst>
  <p:sldIdLst>
    <p:sldId xmlns:r="http://schemas.openxmlformats.org/officeDocument/2006/relationships" id="256" r:id="Rf00cf487b3e54139"/>
    <p:sldId xmlns:r="http://schemas.openxmlformats.org/officeDocument/2006/relationships" id="257" r:id="R976289f349644034"/>
    <p:sldId xmlns:r="http://schemas.openxmlformats.org/officeDocument/2006/relationships" id="258" r:id="R36abc7f4c59d4b61"/>
    <p:sldId xmlns:r="http://schemas.openxmlformats.org/officeDocument/2006/relationships" id="259" r:id="Rba800e4c37f74ec3"/>
    <p:sldId xmlns:r="http://schemas.openxmlformats.org/officeDocument/2006/relationships" id="260" r:id="Rc593e2077c144a35"/>
    <p:sldId xmlns:r="http://schemas.openxmlformats.org/officeDocument/2006/relationships" id="261" r:id="Rc30ad553df9648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9e1351a004bf0" /><Relationship Type="http://schemas.openxmlformats.org/officeDocument/2006/relationships/slide" Target="/ppt/slides/slide1.xml" Id="Rf00cf487b3e54139" /><Relationship Type="http://schemas.openxmlformats.org/officeDocument/2006/relationships/slide" Target="/ppt/slides/slide2.xml" Id="R976289f349644034" /><Relationship Type="http://schemas.openxmlformats.org/officeDocument/2006/relationships/slide" Target="/ppt/slides/slide3.xml" Id="R36abc7f4c59d4b61" /><Relationship Type="http://schemas.openxmlformats.org/officeDocument/2006/relationships/slide" Target="/ppt/slides/slide4.xml" Id="Rba800e4c37f74ec3" /><Relationship Type="http://schemas.openxmlformats.org/officeDocument/2006/relationships/slide" Target="/ppt/slides/slide5.xml" Id="Rc593e2077c144a35" /><Relationship Type="http://schemas.openxmlformats.org/officeDocument/2006/relationships/slide" Target="/ppt/slides/slide6.xml" Id="Rc30ad553df9648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9d8c99a92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497f0ddb5440b" /><Relationship Type="http://schemas.openxmlformats.org/officeDocument/2006/relationships/theme" Target="/ppt/slideMasters/theme/theme1.xml" Id="R6ea97efc2b174d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4497f0ddb5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8995ae0bd41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0a253314e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73b9f774746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523b6661b4c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9053187af49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9698c3e34c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