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c5b682189d49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37090c08954746"/>
  </p:sldMasterIdLst>
  <p:sldIdLst>
    <p:sldId xmlns:r="http://schemas.openxmlformats.org/officeDocument/2006/relationships" id="256" r:id="Rf798ecad2a1749f9"/>
    <p:sldId xmlns:r="http://schemas.openxmlformats.org/officeDocument/2006/relationships" id="257" r:id="R9b3192dca3294795"/>
    <p:sldId xmlns:r="http://schemas.openxmlformats.org/officeDocument/2006/relationships" id="258" r:id="R635dbb80f4524efc"/>
    <p:sldId xmlns:r="http://schemas.openxmlformats.org/officeDocument/2006/relationships" id="259" r:id="R25d1b9bcc33044b2"/>
    <p:sldId xmlns:r="http://schemas.openxmlformats.org/officeDocument/2006/relationships" id="260" r:id="R6fbed53ceab747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37090c08954746" /><Relationship Type="http://schemas.openxmlformats.org/officeDocument/2006/relationships/slide" Target="/ppt/slides/slide1.xml" Id="Rf798ecad2a1749f9" /><Relationship Type="http://schemas.openxmlformats.org/officeDocument/2006/relationships/slide" Target="/ppt/slides/slide2.xml" Id="R9b3192dca3294795" /><Relationship Type="http://schemas.openxmlformats.org/officeDocument/2006/relationships/slide" Target="/ppt/slides/slide3.xml" Id="R635dbb80f4524efc" /><Relationship Type="http://schemas.openxmlformats.org/officeDocument/2006/relationships/slide" Target="/ppt/slides/slide4.xml" Id="R25d1b9bcc33044b2" /><Relationship Type="http://schemas.openxmlformats.org/officeDocument/2006/relationships/slide" Target="/ppt/slides/slide5.xml" Id="R6fbed53ceab747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14c544700b4e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08245b14b4308" /><Relationship Type="http://schemas.openxmlformats.org/officeDocument/2006/relationships/theme" Target="/ppt/slideMasters/theme/theme1.xml" Id="R67a7c75df8c847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e08245b14b43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be212b31f43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e20cba5e64c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0952a847641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464a693aa4b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17d9a6662443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SMÅTJERN NATURBARNEHAGE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SMÅTJERN NATURBARNEHAGE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983 534 708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