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724da666ba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7ba514b7384fc2"/>
  </p:sldMasterIdLst>
  <p:sldIdLst>
    <p:sldId xmlns:r="http://schemas.openxmlformats.org/officeDocument/2006/relationships" id="256" r:id="Ra1a66ce1fa8f4de3"/>
    <p:sldId xmlns:r="http://schemas.openxmlformats.org/officeDocument/2006/relationships" id="257" r:id="R897ee135fa41409a"/>
    <p:sldId xmlns:r="http://schemas.openxmlformats.org/officeDocument/2006/relationships" id="258" r:id="R2a27db9ab32f4122"/>
    <p:sldId xmlns:r="http://schemas.openxmlformats.org/officeDocument/2006/relationships" id="259" r:id="R0a083a8ec39f4332"/>
    <p:sldId xmlns:r="http://schemas.openxmlformats.org/officeDocument/2006/relationships" id="260" r:id="R78b56d3cafc2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ba514b7384fc2" /><Relationship Type="http://schemas.openxmlformats.org/officeDocument/2006/relationships/slide" Target="/ppt/slides/slide1.xml" Id="Ra1a66ce1fa8f4de3" /><Relationship Type="http://schemas.openxmlformats.org/officeDocument/2006/relationships/slide" Target="/ppt/slides/slide2.xml" Id="R897ee135fa41409a" /><Relationship Type="http://schemas.openxmlformats.org/officeDocument/2006/relationships/slide" Target="/ppt/slides/slide3.xml" Id="R2a27db9ab32f4122" /><Relationship Type="http://schemas.openxmlformats.org/officeDocument/2006/relationships/slide" Target="/ppt/slides/slide4.xml" Id="R0a083a8ec39f4332" /><Relationship Type="http://schemas.openxmlformats.org/officeDocument/2006/relationships/slide" Target="/ppt/slides/slide5.xml" Id="R78b56d3cafc2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3a8de32fa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50646206c4050" /><Relationship Type="http://schemas.openxmlformats.org/officeDocument/2006/relationships/theme" Target="/ppt/slideMasters/theme/theme1.xml" Id="Ra4d4c10ffff8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50646206c40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412dbe5874f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648b453f3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50dbf908a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5ac02c56f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1867c328f41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