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532fc95324c3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45517308f04e1e"/>
  </p:sldMasterIdLst>
  <p:sldIdLst>
    <p:sldId xmlns:r="http://schemas.openxmlformats.org/officeDocument/2006/relationships" id="256" r:id="R97e9a213541e4120"/>
    <p:sldId xmlns:r="http://schemas.openxmlformats.org/officeDocument/2006/relationships" id="257" r:id="Rda2915e550ba4809"/>
    <p:sldId xmlns:r="http://schemas.openxmlformats.org/officeDocument/2006/relationships" id="258" r:id="Rd511ddbb7c4b464f"/>
    <p:sldId xmlns:r="http://schemas.openxmlformats.org/officeDocument/2006/relationships" id="259" r:id="R9d4a18b6103c4709"/>
    <p:sldId xmlns:r="http://schemas.openxmlformats.org/officeDocument/2006/relationships" id="260" r:id="Rc5e317c33026431f"/>
    <p:sldId xmlns:r="http://schemas.openxmlformats.org/officeDocument/2006/relationships" id="261" r:id="R67319580756240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5517308f04e1e" /><Relationship Type="http://schemas.openxmlformats.org/officeDocument/2006/relationships/slide" Target="/ppt/slides/slide1.xml" Id="R97e9a213541e4120" /><Relationship Type="http://schemas.openxmlformats.org/officeDocument/2006/relationships/slide" Target="/ppt/slides/slide2.xml" Id="Rda2915e550ba4809" /><Relationship Type="http://schemas.openxmlformats.org/officeDocument/2006/relationships/slide" Target="/ppt/slides/slide3.xml" Id="Rd511ddbb7c4b464f" /><Relationship Type="http://schemas.openxmlformats.org/officeDocument/2006/relationships/slide" Target="/ppt/slides/slide4.xml" Id="R9d4a18b6103c4709" /><Relationship Type="http://schemas.openxmlformats.org/officeDocument/2006/relationships/slide" Target="/ppt/slides/slide5.xml" Id="Rc5e317c33026431f" /><Relationship Type="http://schemas.openxmlformats.org/officeDocument/2006/relationships/slide" Target="/ppt/slides/slide6.xml" Id="R67319580756240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6a754f91d64e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8fc63973f44c4" /><Relationship Type="http://schemas.openxmlformats.org/officeDocument/2006/relationships/theme" Target="/ppt/slideMasters/theme/theme1.xml" Id="R80caabe3562446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08fc63973f44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1172b52424c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78a354c5c443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6401adb8145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c60fbfb5743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1171c1ef14e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ece28979c4b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LAKSEFJORD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983 558 607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LAKSEFJORD SEAFOOD AS</a:t>
            </a:r>
          </a:p>
        </p:txBody>
      </p:sp>
    </p:spTree>
  </p:cSld>
  <p:clrMapOvr>
    <a:masterClrMapping xmlns:a="http://schemas.openxmlformats.org/drawingml/2006/main"/>
  </p:clrMapOvr>
</p:sld>
</file>