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2bc491841446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0bf151fe6c48f2"/>
  </p:sldMasterIdLst>
  <p:sldIdLst>
    <p:sldId xmlns:r="http://schemas.openxmlformats.org/officeDocument/2006/relationships" id="256" r:id="Rec17b8b20e754655"/>
    <p:sldId xmlns:r="http://schemas.openxmlformats.org/officeDocument/2006/relationships" id="257" r:id="Rd075935b7e194b84"/>
    <p:sldId xmlns:r="http://schemas.openxmlformats.org/officeDocument/2006/relationships" id="258" r:id="R97f37b68470b4956"/>
    <p:sldId xmlns:r="http://schemas.openxmlformats.org/officeDocument/2006/relationships" id="259" r:id="R45e09770795d41ac"/>
    <p:sldId xmlns:r="http://schemas.openxmlformats.org/officeDocument/2006/relationships" id="260" r:id="R6c426f1e365244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0bf151fe6c48f2" /><Relationship Type="http://schemas.openxmlformats.org/officeDocument/2006/relationships/slide" Target="/ppt/slides/slide1.xml" Id="Rec17b8b20e754655" /><Relationship Type="http://schemas.openxmlformats.org/officeDocument/2006/relationships/slide" Target="/ppt/slides/slide2.xml" Id="Rd075935b7e194b84" /><Relationship Type="http://schemas.openxmlformats.org/officeDocument/2006/relationships/slide" Target="/ppt/slides/slide3.xml" Id="R97f37b68470b4956" /><Relationship Type="http://schemas.openxmlformats.org/officeDocument/2006/relationships/slide" Target="/ppt/slides/slide4.xml" Id="R45e09770795d41ac" /><Relationship Type="http://schemas.openxmlformats.org/officeDocument/2006/relationships/slide" Target="/ppt/slides/slide5.xml" Id="R6c426f1e365244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841d4ad55348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df9e674804468" /><Relationship Type="http://schemas.openxmlformats.org/officeDocument/2006/relationships/theme" Target="/ppt/slideMasters/theme/theme1.xml" Id="Rbba90e60d5424c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7df9e6748044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0afded1d044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4c03e16f34e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6c725477c4e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d2d1e70e649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1c1d94bcb46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LAKSEFJORD SEAFOOD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