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bb39e2e75c47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e126ff8a924e3a"/>
  </p:sldMasterIdLst>
  <p:sldIdLst>
    <p:sldId xmlns:r="http://schemas.openxmlformats.org/officeDocument/2006/relationships" id="256" r:id="R2d092983fc794704"/>
    <p:sldId xmlns:r="http://schemas.openxmlformats.org/officeDocument/2006/relationships" id="257" r:id="Re620c6093be04903"/>
    <p:sldId xmlns:r="http://schemas.openxmlformats.org/officeDocument/2006/relationships" id="258" r:id="R32b1206f82164310"/>
    <p:sldId xmlns:r="http://schemas.openxmlformats.org/officeDocument/2006/relationships" id="259" r:id="Rdadb9310f8eb4647"/>
    <p:sldId xmlns:r="http://schemas.openxmlformats.org/officeDocument/2006/relationships" id="260" r:id="R2cd06a8edb0348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e126ff8a924e3a" /><Relationship Type="http://schemas.openxmlformats.org/officeDocument/2006/relationships/slide" Target="/ppt/slides/slide1.xml" Id="R2d092983fc794704" /><Relationship Type="http://schemas.openxmlformats.org/officeDocument/2006/relationships/slide" Target="/ppt/slides/slide2.xml" Id="Re620c6093be04903" /><Relationship Type="http://schemas.openxmlformats.org/officeDocument/2006/relationships/slide" Target="/ppt/slides/slide3.xml" Id="R32b1206f82164310" /><Relationship Type="http://schemas.openxmlformats.org/officeDocument/2006/relationships/slide" Target="/ppt/slides/slide4.xml" Id="Rdadb9310f8eb4647" /><Relationship Type="http://schemas.openxmlformats.org/officeDocument/2006/relationships/slide" Target="/ppt/slides/slide5.xml" Id="R2cd06a8edb0348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b4926e4c4546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58b34c3e9b46b8" /><Relationship Type="http://schemas.openxmlformats.org/officeDocument/2006/relationships/theme" Target="/ppt/slideMasters/theme/theme1.xml" Id="R47d4f78b7cf9402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58b34c3e9b46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329668c3ab43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624fc4c9084a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a3c45df89c473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9b44240abb4c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0860c4010d47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LEIEBO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LEIEBO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LEIEBO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LEIEBO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LEIEBO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LEIEBO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983 686 885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LEIEBO AS</a:t>
            </a:r>
          </a:p>
        </p:txBody>
      </p:sp>
    </p:spTree>
  </p:cSld>
  <p:clrMapOvr>
    <a:masterClrMapping xmlns:a="http://schemas.openxmlformats.org/drawingml/2006/main"/>
  </p:clrMapOvr>
</p:sld>
</file>